
<file path=[Content_Types].xml><?xml version="1.0" encoding="utf-8"?>
<Types xmlns="http://schemas.openxmlformats.org/package/2006/content-types">
  <Default Extension="png" ContentType="image/png"/>
  <Default Extension="jpeg" ContentType="image/jpe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46" r:id="rId3"/>
    <p:sldId id="409" r:id="rId4"/>
    <p:sldId id="410" r:id="rId5"/>
    <p:sldId id="411" r:id="rId6"/>
    <p:sldId id="420" r:id="rId7"/>
    <p:sldId id="413" r:id="rId8"/>
    <p:sldId id="422" r:id="rId9"/>
    <p:sldId id="427" r:id="rId10"/>
    <p:sldId id="415" r:id="rId11"/>
    <p:sldId id="429" r:id="rId12"/>
    <p:sldId id="430" r:id="rId13"/>
    <p:sldId id="416" r:id="rId14"/>
    <p:sldId id="425" r:id="rId15"/>
    <p:sldId id="436" r:id="rId16"/>
    <p:sldId id="432" r:id="rId17"/>
    <p:sldId id="434" r:id="rId18"/>
    <p:sldId id="439" r:id="rId19"/>
    <p:sldId id="440" r:id="rId20"/>
    <p:sldId id="444" r:id="rId21"/>
    <p:sldId id="445" r:id="rId22"/>
    <p:sldId id="417" r:id="rId23"/>
    <p:sldId id="426" r:id="rId24"/>
    <p:sldId id="418" r:id="rId25"/>
    <p:sldId id="414" r:id="rId26"/>
    <p:sldId id="41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B8A"/>
    <a:srgbClr val="A4A09F"/>
    <a:srgbClr val="77786B"/>
    <a:srgbClr val="B8BFC8"/>
    <a:srgbClr val="E6D9C8"/>
    <a:srgbClr val="D05C28"/>
    <a:srgbClr val="D59768"/>
    <a:srgbClr val="E2D6BF"/>
    <a:srgbClr val="999D83"/>
    <a:srgbClr val="1C1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4"/>
        <p:guide pos="39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13.jpeg"/><Relationship Id="rId3" Type="http://schemas.openxmlformats.org/officeDocument/2006/relationships/tags" Target="../tags/tag73.xml"/><Relationship Id="rId28" Type="http://schemas.openxmlformats.org/officeDocument/2006/relationships/slideLayout" Target="../slideLayouts/slideLayout2.xml"/><Relationship Id="rId27" Type="http://schemas.openxmlformats.org/officeDocument/2006/relationships/tags" Target="../tags/tag96.xml"/><Relationship Id="rId26" Type="http://schemas.openxmlformats.org/officeDocument/2006/relationships/tags" Target="../tags/tag95.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2.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14.emf"/><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0.xml"/><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tags" Target="../tags/tag9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7.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image" Target="../media/image18.jpe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image" Target="../media/image23.png"/><Relationship Id="rId3" Type="http://schemas.openxmlformats.org/officeDocument/2006/relationships/image" Target="../media/image22.png"/><Relationship Id="rId2" Type="http://schemas.microsoft.com/office/2007/relationships/hdphoto" Target="../media/image16.wdp"/><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image" Target="../media/image25.jpeg"/><Relationship Id="rId3" Type="http://schemas.openxmlformats.org/officeDocument/2006/relationships/image" Target="../media/image24.jpeg"/><Relationship Id="rId2" Type="http://schemas.microsoft.com/office/2007/relationships/hdphoto" Target="../media/image16.wdp"/><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image" Target="../media/image27.png"/><Relationship Id="rId3" Type="http://schemas.openxmlformats.org/officeDocument/2006/relationships/image" Target="../media/image26.png"/><Relationship Id="rId2" Type="http://schemas.microsoft.com/office/2007/relationships/hdphoto" Target="../media/image16.wdp"/><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image" Target="../media/image28.emf"/><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13"/>
          <p:cNvPicPr>
            <a:picLocks noChangeAspect="1"/>
          </p:cNvPicPr>
          <p:nvPr/>
        </p:nvPicPr>
        <p:blipFill>
          <a:blip r:embed="rId1"/>
          <a:stretch>
            <a:fillRect/>
          </a:stretch>
        </p:blipFill>
        <p:spPr>
          <a:xfrm rot="1560000">
            <a:off x="10252710" y="6490335"/>
            <a:ext cx="838835" cy="367665"/>
          </a:xfrm>
          <a:prstGeom prst="rect">
            <a:avLst/>
          </a:prstGeom>
        </p:spPr>
      </p:pic>
      <p:pic>
        <p:nvPicPr>
          <p:cNvPr id="6" name="图片 5" descr="14"/>
          <p:cNvPicPr>
            <a:picLocks noChangeAspect="1"/>
          </p:cNvPicPr>
          <p:nvPr/>
        </p:nvPicPr>
        <p:blipFill>
          <a:blip r:embed="rId2"/>
          <a:srcRect l="2097" t="-448" r="-2097" b="50288"/>
          <a:stretch>
            <a:fillRect/>
          </a:stretch>
        </p:blipFill>
        <p:spPr>
          <a:xfrm>
            <a:off x="10495915" y="5033010"/>
            <a:ext cx="1696085" cy="1989455"/>
          </a:xfrm>
          <a:prstGeom prst="rect">
            <a:avLst/>
          </a:prstGeom>
        </p:spPr>
      </p:pic>
      <p:pic>
        <p:nvPicPr>
          <p:cNvPr id="7" name="图片 6" descr="52"/>
          <p:cNvPicPr>
            <a:picLocks noChangeAspect="1"/>
          </p:cNvPicPr>
          <p:nvPr/>
        </p:nvPicPr>
        <p:blipFill>
          <a:blip r:embed="rId3"/>
          <a:srcRect l="5875" t="6782"/>
          <a:stretch>
            <a:fillRect/>
          </a:stretch>
        </p:blipFill>
        <p:spPr>
          <a:xfrm>
            <a:off x="0" y="-2035175"/>
            <a:ext cx="12186920" cy="889317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xit" presetSubtype="0" fill="hold" nodeType="afterEffect">
                                  <p:stCondLst>
                                    <p:cond delay="300"/>
                                  </p:stCondLst>
                                  <p:childTnLst>
                                    <p:animEffect transition="out" filter="fade">
                                      <p:cBhvr>
                                        <p:cTn id="24" dur="1000"/>
                                        <p:tgtEl>
                                          <p:spTgt spid="7"/>
                                        </p:tgtEl>
                                      </p:cBhvr>
                                    </p:animEffect>
                                    <p:set>
                                      <p:cBhvr>
                                        <p:cTn id="25" dur="1" fill="hold">
                                          <p:stCondLst>
                                            <p:cond delay="998"/>
                                          </p:stCondLst>
                                        </p:cTn>
                                        <p:tgtEl>
                                          <p:spTgt spid="7"/>
                                        </p:tgtEl>
                                        <p:attrNameLst>
                                          <p:attrName>style.visibility</p:attrName>
                                        </p:attrNameLst>
                                      </p:cBhvr>
                                      <p:to>
                                        <p:strVal val="hidden"/>
                                      </p:to>
                                    </p:set>
                                  </p:childTnLst>
                                </p:cTn>
                              </p:par>
                              <p:par>
                                <p:cTn id="26" presetID="37" presetClass="exit" presetSubtype="0" fill="hold" nodeType="withEffect">
                                  <p:stCondLst>
                                    <p:cond delay="30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 decel="100000"/>
                                        <p:tgtEl>
                                          <p:spTgt spid="5"/>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
                                        </p:tgtEl>
                                        <p:attrNameLst>
                                          <p:attrName>ppt_y</p:attrName>
                                        </p:attrNameLst>
                                      </p:cBhvr>
                                      <p:tavLst>
                                        <p:tav tm="0">
                                          <p:val>
                                            <p:strVal val="ppt_y"/>
                                          </p:val>
                                        </p:tav>
                                        <p:tav tm="100000">
                                          <p:val>
                                            <p:strVal val="ppt_y+1"/>
                                          </p:val>
                                        </p:tav>
                                      </p:tavLst>
                                    </p:anim>
                                    <p:set>
                                      <p:cBhvr>
                                        <p:cTn id="31" dur="1" fill="hold">
                                          <p:stCondLst>
                                            <p:cond delay="999"/>
                                          </p:stCondLst>
                                        </p:cTn>
                                        <p:tgtEl>
                                          <p:spTgt spid="5"/>
                                        </p:tgtEl>
                                        <p:attrNameLst>
                                          <p:attrName>style.visibility</p:attrName>
                                        </p:attrNameLst>
                                      </p:cBhvr>
                                      <p:to>
                                        <p:strVal val="hidden"/>
                                      </p:to>
                                    </p:set>
                                  </p:childTnLst>
                                </p:cTn>
                              </p:par>
                              <p:par>
                                <p:cTn id="32" presetID="37" presetClass="exit" presetSubtype="0" fill="hold" nodeType="withEffect">
                                  <p:stCondLst>
                                    <p:cond delay="300"/>
                                  </p:stCondLst>
                                  <p:childTnLst>
                                    <p:animEffect transition="out" filter="fade">
                                      <p:cBhvr>
                                        <p:cTn id="33" dur="1000"/>
                                        <p:tgtEl>
                                          <p:spTgt spid="6"/>
                                        </p:tgtEl>
                                      </p:cBhvr>
                                    </p:animEffect>
                                    <p:anim calcmode="lin" valueType="num">
                                      <p:cBhvr>
                                        <p:cTn id="34" dur="1000"/>
                                        <p:tgtEl>
                                          <p:spTgt spid="6"/>
                                        </p:tgtEl>
                                        <p:attrNameLst>
                                          <p:attrName>ppt_x</p:attrName>
                                        </p:attrNameLst>
                                      </p:cBhvr>
                                      <p:tavLst>
                                        <p:tav tm="0">
                                          <p:val>
                                            <p:strVal val="ppt_x"/>
                                          </p:val>
                                        </p:tav>
                                        <p:tav tm="100000">
                                          <p:val>
                                            <p:strVal val="ppt_x"/>
                                          </p:val>
                                        </p:tav>
                                      </p:tavLst>
                                    </p:anim>
                                    <p:anim calcmode="lin" valueType="num">
                                      <p:cBhvr>
                                        <p:cTn id="35" dur="100" decel="100000"/>
                                        <p:tgtEl>
                                          <p:spTgt spid="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flipH="1">
            <a:off x="1310640" y="1028065"/>
            <a:ext cx="4445" cy="2569210"/>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697230" y="1263015"/>
            <a:ext cx="613410" cy="1604645"/>
          </a:xfrm>
          <a:prstGeom prst="rect">
            <a:avLst/>
          </a:prstGeom>
          <a:noFill/>
        </p:spPr>
        <p:txBody>
          <a:bodyPr vert="eaVert" wrap="square" rtlCol="0">
            <a:spAutoFit/>
          </a:bodyPr>
          <a:p>
            <a:r>
              <a:rPr lang="zh-CN" altLang="en-US" sz="2800" dirty="0" smtClean="0">
                <a:solidFill>
                  <a:srgbClr val="784635"/>
                </a:solidFill>
                <a:latin typeface="华文隶书" panose="02010800040101010101" pitchFamily="2" charset="-122"/>
                <a:ea typeface="华文隶书" panose="02010800040101010101" pitchFamily="2" charset="-122"/>
              </a:rPr>
              <a:t>现     状</a:t>
            </a:r>
            <a:endParaRPr lang="zh-CN" altLang="en-US" sz="2800" dirty="0" smtClean="0">
              <a:solidFill>
                <a:srgbClr val="784635"/>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371954" y="2613166"/>
            <a:ext cx="938786" cy="859538"/>
          </a:xfrm>
          <a:prstGeom prst="rect">
            <a:avLst/>
          </a:prstGeom>
        </p:spPr>
      </p:pic>
      <p:sp>
        <p:nvSpPr>
          <p:cNvPr id="100" name="文本框 99"/>
          <p:cNvSpPr txBox="1"/>
          <p:nvPr/>
        </p:nvSpPr>
        <p:spPr>
          <a:xfrm>
            <a:off x="1558925" y="1028065"/>
            <a:ext cx="10499090" cy="3322955"/>
          </a:xfrm>
          <a:prstGeom prst="rect">
            <a:avLst/>
          </a:prstGeom>
          <a:noFill/>
          <a:ln w="9525">
            <a:solidFill>
              <a:schemeClr val="bg1">
                <a:lumMod val="75000"/>
              </a:schemeClr>
            </a:solidFill>
          </a:ln>
        </p:spPr>
        <p:txBody>
          <a:bodyPr wrap="square">
            <a:spAutoFit/>
          </a:bodyPr>
          <a:p>
            <a:pPr indent="0">
              <a:lnSpc>
                <a:spcPct val="150000"/>
              </a:lnSpc>
            </a:pPr>
            <a:r>
              <a:rPr lang="zh-CN" sz="2800">
                <a:latin typeface="楷体" panose="02010609060101010101" pitchFamily="49" charset="-122"/>
                <a:ea typeface="楷体" panose="02010609060101010101" pitchFamily="49" charset="-122"/>
                <a:cs typeface="楷体" panose="02010609060101010101" pitchFamily="49" charset="-122"/>
                <a:sym typeface="+mn-ea"/>
              </a:rPr>
              <a:t>据国家文物局官网所提供的数据来看，以艺术类专业为主题的博物馆共计</a:t>
            </a:r>
            <a:r>
              <a:rPr lang="en-US" sz="2800">
                <a:latin typeface="楷体" panose="02010609060101010101" pitchFamily="49" charset="-122"/>
                <a:ea typeface="楷体" panose="02010609060101010101" pitchFamily="49" charset="-122"/>
                <a:cs typeface="楷体" panose="02010609060101010101" pitchFamily="49" charset="-122"/>
                <a:sym typeface="+mn-ea"/>
              </a:rPr>
              <a:t> 381 </a:t>
            </a:r>
            <a:r>
              <a:rPr lang="zh-CN" sz="2800">
                <a:latin typeface="楷体" panose="02010609060101010101" pitchFamily="49" charset="-122"/>
                <a:ea typeface="楷体" panose="02010609060101010101" pitchFamily="49" charset="-122"/>
                <a:cs typeface="楷体" panose="02010609060101010101" pitchFamily="49" charset="-122"/>
                <a:sym typeface="+mn-ea"/>
              </a:rPr>
              <a:t>家，占全国博物馆总量的 </a:t>
            </a:r>
            <a:r>
              <a:rPr lang="en-US" sz="2800">
                <a:latin typeface="楷体" panose="02010609060101010101" pitchFamily="49" charset="-122"/>
                <a:ea typeface="楷体" panose="02010609060101010101" pitchFamily="49" charset="-122"/>
                <a:cs typeface="楷体" panose="02010609060101010101" pitchFamily="49" charset="-122"/>
                <a:sym typeface="+mn-ea"/>
              </a:rPr>
              <a:t>8.35%</a:t>
            </a:r>
            <a:r>
              <a:rPr lang="zh-CN" sz="2800">
                <a:latin typeface="楷体" panose="02010609060101010101" pitchFamily="49" charset="-122"/>
                <a:ea typeface="楷体" panose="02010609060101010101" pitchFamily="49" charset="-122"/>
                <a:cs typeface="楷体" panose="02010609060101010101" pitchFamily="49" charset="-122"/>
                <a:sym typeface="+mn-ea"/>
              </a:rPr>
              <a:t>，这说明我国艺术类博物馆的数量较少。加之正处于信息时代的</a:t>
            </a:r>
            <a:r>
              <a:rPr lang="zh-CN" sz="2800">
                <a:latin typeface="楷体" panose="02010609060101010101" pitchFamily="49" charset="-122"/>
                <a:ea typeface="楷体" panose="02010609060101010101" pitchFamily="49" charset="-122"/>
                <a:cs typeface="楷体" panose="02010609060101010101" pitchFamily="49" charset="-122"/>
                <a:sym typeface="+mn-ea"/>
              </a:rPr>
              <a:t>背景下，</a:t>
            </a:r>
            <a:r>
              <a:rPr sz="2800">
                <a:latin typeface="楷体" panose="02010609060101010101" pitchFamily="49" charset="-122"/>
                <a:ea typeface="楷体" panose="02010609060101010101" pitchFamily="49" charset="-122"/>
                <a:cs typeface="楷体" panose="02010609060101010101" pitchFamily="49" charset="-122"/>
                <a:sym typeface="+mn-ea"/>
              </a:rPr>
              <a:t>艺术类博物馆以及美术馆公共传播正在迎接社会文化转型、社交媒体迭代加速等带来的冲击。</a:t>
            </a:r>
            <a:endParaRPr sz="2800" b="0">
              <a:latin typeface="楷体" panose="02010609060101010101" pitchFamily="49" charset="-122"/>
              <a:ea typeface="楷体" panose="02010609060101010101" pitchFamily="49" charset="-122"/>
              <a:cs typeface="楷体" panose="02010609060101010101" pitchFamily="49" charset="-122"/>
            </a:endParaRPr>
          </a:p>
        </p:txBody>
      </p:sp>
      <p:grpSp>
        <p:nvGrpSpPr>
          <p:cNvPr id="294" name="组合 293"/>
          <p:cNvGrpSpPr/>
          <p:nvPr>
            <p:custDataLst>
              <p:tags r:id="rId2"/>
            </p:custDataLst>
          </p:nvPr>
        </p:nvGrpSpPr>
        <p:grpSpPr>
          <a:xfrm rot="2460000">
            <a:off x="-1811020" y="4184015"/>
            <a:ext cx="5661660" cy="3769360"/>
            <a:chOff x="1784270" y="3557270"/>
            <a:chExt cx="4565810" cy="3030855"/>
          </a:xfrm>
        </p:grpSpPr>
        <p:sp>
          <p:nvSpPr>
            <p:cNvPr id="295" name="Freeform 46"/>
            <p:cNvSpPr/>
            <p:nvPr>
              <p:custDataLst>
                <p:tags r:id="rId3"/>
              </p:custDataLst>
            </p:nvPr>
          </p:nvSpPr>
          <p:spPr>
            <a:xfrm>
              <a:off x="5080257" y="4993334"/>
              <a:ext cx="1269823" cy="431858"/>
            </a:xfrm>
            <a:custGeom>
              <a:avLst/>
              <a:gdLst>
                <a:gd name="connsiteX0" fmla="*/ 302962 w 1838975"/>
                <a:gd name="connsiteY0" fmla="*/ 363553 h 625422"/>
                <a:gd name="connsiteX1" fmla="*/ 512003 w 1838975"/>
                <a:gd name="connsiteY1" fmla="*/ 363553 h 625422"/>
                <a:gd name="connsiteX2" fmla="*/ 557449 w 1838975"/>
                <a:gd name="connsiteY2" fmla="*/ 408999 h 625422"/>
                <a:gd name="connsiteX3" fmla="*/ 512003 w 1838975"/>
                <a:gd name="connsiteY3" fmla="*/ 454441 h 625422"/>
                <a:gd name="connsiteX4" fmla="*/ 302962 w 1838975"/>
                <a:gd name="connsiteY4" fmla="*/ 454441 h 625422"/>
                <a:gd name="connsiteX5" fmla="*/ 257516 w 1838975"/>
                <a:gd name="connsiteY5" fmla="*/ 408999 h 625422"/>
                <a:gd name="connsiteX6" fmla="*/ 302962 w 1838975"/>
                <a:gd name="connsiteY6" fmla="*/ 363553 h 625422"/>
                <a:gd name="connsiteX7" fmla="*/ 827082 w 1838975"/>
                <a:gd name="connsiteY7" fmla="*/ 272665 h 625422"/>
                <a:gd name="connsiteX8" fmla="*/ 993712 w 1838975"/>
                <a:gd name="connsiteY8" fmla="*/ 272665 h 625422"/>
                <a:gd name="connsiteX9" fmla="*/ 948266 w 1838975"/>
                <a:gd name="connsiteY9" fmla="*/ 318111 h 625422"/>
                <a:gd name="connsiteX10" fmla="*/ 993712 w 1838975"/>
                <a:gd name="connsiteY10" fmla="*/ 363553 h 625422"/>
                <a:gd name="connsiteX11" fmla="*/ 1429973 w 1838975"/>
                <a:gd name="connsiteY11" fmla="*/ 363553 h 625422"/>
                <a:gd name="connsiteX12" fmla="*/ 1475419 w 1838975"/>
                <a:gd name="connsiteY12" fmla="*/ 408999 h 625422"/>
                <a:gd name="connsiteX13" fmla="*/ 1429973 w 1838975"/>
                <a:gd name="connsiteY13" fmla="*/ 454441 h 625422"/>
                <a:gd name="connsiteX14" fmla="*/ 1339085 w 1838975"/>
                <a:gd name="connsiteY14" fmla="*/ 454441 h 625422"/>
                <a:gd name="connsiteX15" fmla="*/ 1293642 w 1838975"/>
                <a:gd name="connsiteY15" fmla="*/ 499887 h 625422"/>
                <a:gd name="connsiteX16" fmla="*/ 1307275 w 1838975"/>
                <a:gd name="connsiteY16" fmla="*/ 531696 h 625422"/>
                <a:gd name="connsiteX17" fmla="*/ 1311411 w 1838975"/>
                <a:gd name="connsiteY17" fmla="*/ 534534 h 625422"/>
                <a:gd name="connsiteX18" fmla="*/ 1793529 w 1838975"/>
                <a:gd name="connsiteY18" fmla="*/ 534534 h 625422"/>
                <a:gd name="connsiteX19" fmla="*/ 1838975 w 1838975"/>
                <a:gd name="connsiteY19" fmla="*/ 579980 h 625422"/>
                <a:gd name="connsiteX20" fmla="*/ 1793529 w 1838975"/>
                <a:gd name="connsiteY20" fmla="*/ 625422 h 625422"/>
                <a:gd name="connsiteX21" fmla="*/ 45446 w 1838975"/>
                <a:gd name="connsiteY21" fmla="*/ 625422 h 625422"/>
                <a:gd name="connsiteX22" fmla="*/ 0 w 1838975"/>
                <a:gd name="connsiteY22" fmla="*/ 579980 h 625422"/>
                <a:gd name="connsiteX23" fmla="*/ 45446 w 1838975"/>
                <a:gd name="connsiteY23" fmla="*/ 534534 h 625422"/>
                <a:gd name="connsiteX24" fmla="*/ 869905 w 1838975"/>
                <a:gd name="connsiteY24" fmla="*/ 534534 h 625422"/>
                <a:gd name="connsiteX25" fmla="*/ 874041 w 1838975"/>
                <a:gd name="connsiteY25" fmla="*/ 531696 h 625422"/>
                <a:gd name="connsiteX26" fmla="*/ 887675 w 1838975"/>
                <a:gd name="connsiteY26" fmla="*/ 499887 h 625422"/>
                <a:gd name="connsiteX27" fmla="*/ 842229 w 1838975"/>
                <a:gd name="connsiteY27" fmla="*/ 454441 h 625422"/>
                <a:gd name="connsiteX28" fmla="*/ 705898 w 1838975"/>
                <a:gd name="connsiteY28" fmla="*/ 454441 h 625422"/>
                <a:gd name="connsiteX29" fmla="*/ 660452 w 1838975"/>
                <a:gd name="connsiteY29" fmla="*/ 408999 h 625422"/>
                <a:gd name="connsiteX30" fmla="*/ 705898 w 1838975"/>
                <a:gd name="connsiteY30" fmla="*/ 363553 h 625422"/>
                <a:gd name="connsiteX31" fmla="*/ 827082 w 1838975"/>
                <a:gd name="connsiteY31" fmla="*/ 363553 h 625422"/>
                <a:gd name="connsiteX32" fmla="*/ 872528 w 1838975"/>
                <a:gd name="connsiteY32" fmla="*/ 318111 h 625422"/>
                <a:gd name="connsiteX33" fmla="*/ 827082 w 1838975"/>
                <a:gd name="connsiteY33" fmla="*/ 272665 h 625422"/>
                <a:gd name="connsiteX34" fmla="*/ 1196698 w 1838975"/>
                <a:gd name="connsiteY34" fmla="*/ 0 h 625422"/>
                <a:gd name="connsiteX35" fmla="*/ 1284555 w 1838975"/>
                <a:gd name="connsiteY35" fmla="*/ 0 h 625422"/>
                <a:gd name="connsiteX36" fmla="*/ 1330000 w 1838975"/>
                <a:gd name="connsiteY36" fmla="*/ 45446 h 625422"/>
                <a:gd name="connsiteX37" fmla="*/ 1284555 w 1838975"/>
                <a:gd name="connsiteY37" fmla="*/ 90888 h 625422"/>
                <a:gd name="connsiteX38" fmla="*/ 1196698 w 1838975"/>
                <a:gd name="connsiteY38" fmla="*/ 90888 h 625422"/>
                <a:gd name="connsiteX39" fmla="*/ 1151252 w 1838975"/>
                <a:gd name="connsiteY39" fmla="*/ 45446 h 625422"/>
                <a:gd name="connsiteX40" fmla="*/ 1196698 w 1838975"/>
                <a:gd name="connsiteY40" fmla="*/ 0 h 625422"/>
                <a:gd name="connsiteX41" fmla="*/ 296902 w 1838975"/>
                <a:gd name="connsiteY41" fmla="*/ 0 h 625422"/>
                <a:gd name="connsiteX42" fmla="*/ 990681 w 1838975"/>
                <a:gd name="connsiteY42" fmla="*/ 0 h 625422"/>
                <a:gd name="connsiteX43" fmla="*/ 1036127 w 1838975"/>
                <a:gd name="connsiteY43" fmla="*/ 45446 h 625422"/>
                <a:gd name="connsiteX44" fmla="*/ 990681 w 1838975"/>
                <a:gd name="connsiteY44" fmla="*/ 90888 h 625422"/>
                <a:gd name="connsiteX45" fmla="*/ 796787 w 1838975"/>
                <a:gd name="connsiteY45" fmla="*/ 90888 h 625422"/>
                <a:gd name="connsiteX46" fmla="*/ 751341 w 1838975"/>
                <a:gd name="connsiteY46" fmla="*/ 136334 h 625422"/>
                <a:gd name="connsiteX47" fmla="*/ 796787 w 1838975"/>
                <a:gd name="connsiteY47" fmla="*/ 181776 h 625422"/>
                <a:gd name="connsiteX48" fmla="*/ 1230022 w 1838975"/>
                <a:gd name="connsiteY48" fmla="*/ 181776 h 625422"/>
                <a:gd name="connsiteX49" fmla="*/ 1275465 w 1838975"/>
                <a:gd name="connsiteY49" fmla="*/ 227222 h 625422"/>
                <a:gd name="connsiteX50" fmla="*/ 1230022 w 1838975"/>
                <a:gd name="connsiteY50" fmla="*/ 272664 h 625422"/>
                <a:gd name="connsiteX51" fmla="*/ 112098 w 1838975"/>
                <a:gd name="connsiteY51" fmla="*/ 272664 h 625422"/>
                <a:gd name="connsiteX52" fmla="*/ 66652 w 1838975"/>
                <a:gd name="connsiteY52" fmla="*/ 227222 h 625422"/>
                <a:gd name="connsiteX53" fmla="*/ 112098 w 1838975"/>
                <a:gd name="connsiteY53" fmla="*/ 181776 h 625422"/>
                <a:gd name="connsiteX54" fmla="*/ 448380 w 1838975"/>
                <a:gd name="connsiteY54" fmla="*/ 181776 h 625422"/>
                <a:gd name="connsiteX55" fmla="*/ 493826 w 1838975"/>
                <a:gd name="connsiteY55" fmla="*/ 136334 h 625422"/>
                <a:gd name="connsiteX56" fmla="*/ 448380 w 1838975"/>
                <a:gd name="connsiteY56" fmla="*/ 90888 h 625422"/>
                <a:gd name="connsiteX57" fmla="*/ 296902 w 1838975"/>
                <a:gd name="connsiteY57" fmla="*/ 90888 h 625422"/>
                <a:gd name="connsiteX58" fmla="*/ 251456 w 1838975"/>
                <a:gd name="connsiteY58" fmla="*/ 45446 h 625422"/>
                <a:gd name="connsiteX59" fmla="*/ 296902 w 1838975"/>
                <a:gd name="connsiteY59" fmla="*/ 0 h 62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8975" h="625422">
                  <a:moveTo>
                    <a:pt x="302962" y="363553"/>
                  </a:moveTo>
                  <a:lnTo>
                    <a:pt x="512003" y="363553"/>
                  </a:lnTo>
                  <a:cubicBezTo>
                    <a:pt x="536240" y="363553"/>
                    <a:pt x="557449" y="384762"/>
                    <a:pt x="557449" y="408999"/>
                  </a:cubicBezTo>
                  <a:cubicBezTo>
                    <a:pt x="557449" y="433232"/>
                    <a:pt x="536240" y="454441"/>
                    <a:pt x="512003" y="454441"/>
                  </a:cubicBezTo>
                  <a:lnTo>
                    <a:pt x="302962" y="454441"/>
                  </a:lnTo>
                  <a:cubicBezTo>
                    <a:pt x="278725" y="454441"/>
                    <a:pt x="257516" y="433232"/>
                    <a:pt x="257516" y="408999"/>
                  </a:cubicBezTo>
                  <a:cubicBezTo>
                    <a:pt x="257516" y="384762"/>
                    <a:pt x="278725" y="363553"/>
                    <a:pt x="302962" y="363553"/>
                  </a:cubicBezTo>
                  <a:close/>
                  <a:moveTo>
                    <a:pt x="827082" y="272665"/>
                  </a:moveTo>
                  <a:lnTo>
                    <a:pt x="993712" y="272665"/>
                  </a:lnTo>
                  <a:cubicBezTo>
                    <a:pt x="969475" y="272665"/>
                    <a:pt x="948266" y="293874"/>
                    <a:pt x="948266" y="318111"/>
                  </a:cubicBezTo>
                  <a:cubicBezTo>
                    <a:pt x="948266" y="342344"/>
                    <a:pt x="969475" y="363553"/>
                    <a:pt x="993712" y="363553"/>
                  </a:cubicBezTo>
                  <a:lnTo>
                    <a:pt x="1429973" y="363553"/>
                  </a:lnTo>
                  <a:cubicBezTo>
                    <a:pt x="1454210" y="363553"/>
                    <a:pt x="1475419" y="384762"/>
                    <a:pt x="1475419" y="408999"/>
                  </a:cubicBezTo>
                  <a:cubicBezTo>
                    <a:pt x="1475419" y="433232"/>
                    <a:pt x="1454210" y="454441"/>
                    <a:pt x="1429973" y="454441"/>
                  </a:cubicBezTo>
                  <a:lnTo>
                    <a:pt x="1339085" y="454441"/>
                  </a:lnTo>
                  <a:cubicBezTo>
                    <a:pt x="1314848" y="454441"/>
                    <a:pt x="1293642" y="475650"/>
                    <a:pt x="1293642" y="499887"/>
                  </a:cubicBezTo>
                  <a:cubicBezTo>
                    <a:pt x="1293642" y="512004"/>
                    <a:pt x="1298943" y="523364"/>
                    <a:pt x="1307275" y="531696"/>
                  </a:cubicBezTo>
                  <a:lnTo>
                    <a:pt x="1311411" y="534534"/>
                  </a:lnTo>
                  <a:lnTo>
                    <a:pt x="1793529" y="534534"/>
                  </a:lnTo>
                  <a:cubicBezTo>
                    <a:pt x="1817766" y="534534"/>
                    <a:pt x="1838975" y="555743"/>
                    <a:pt x="1838975" y="579980"/>
                  </a:cubicBezTo>
                  <a:cubicBezTo>
                    <a:pt x="1838975" y="604213"/>
                    <a:pt x="1817766" y="625422"/>
                    <a:pt x="1793529" y="625422"/>
                  </a:cubicBezTo>
                  <a:lnTo>
                    <a:pt x="45446" y="625422"/>
                  </a:lnTo>
                  <a:cubicBezTo>
                    <a:pt x="18178" y="625422"/>
                    <a:pt x="0" y="604213"/>
                    <a:pt x="0" y="579980"/>
                  </a:cubicBezTo>
                  <a:cubicBezTo>
                    <a:pt x="0" y="555743"/>
                    <a:pt x="21206" y="534534"/>
                    <a:pt x="45446" y="534534"/>
                  </a:cubicBezTo>
                  <a:lnTo>
                    <a:pt x="869905" y="534534"/>
                  </a:lnTo>
                  <a:lnTo>
                    <a:pt x="874041" y="531696"/>
                  </a:lnTo>
                  <a:cubicBezTo>
                    <a:pt x="882373" y="523364"/>
                    <a:pt x="887675" y="512004"/>
                    <a:pt x="887675" y="499887"/>
                  </a:cubicBezTo>
                  <a:cubicBezTo>
                    <a:pt x="887675" y="475650"/>
                    <a:pt x="866466" y="454441"/>
                    <a:pt x="842229" y="454441"/>
                  </a:cubicBezTo>
                  <a:lnTo>
                    <a:pt x="705898" y="454441"/>
                  </a:lnTo>
                  <a:cubicBezTo>
                    <a:pt x="681661" y="454441"/>
                    <a:pt x="660452" y="433232"/>
                    <a:pt x="660452" y="408999"/>
                  </a:cubicBezTo>
                  <a:cubicBezTo>
                    <a:pt x="660452" y="384762"/>
                    <a:pt x="681661" y="363553"/>
                    <a:pt x="705898" y="363553"/>
                  </a:cubicBezTo>
                  <a:lnTo>
                    <a:pt x="827082" y="363553"/>
                  </a:lnTo>
                  <a:cubicBezTo>
                    <a:pt x="851319" y="363553"/>
                    <a:pt x="872528" y="342344"/>
                    <a:pt x="872528" y="318111"/>
                  </a:cubicBezTo>
                  <a:cubicBezTo>
                    <a:pt x="872528" y="293874"/>
                    <a:pt x="851319" y="272665"/>
                    <a:pt x="827082" y="272665"/>
                  </a:cubicBezTo>
                  <a:close/>
                  <a:moveTo>
                    <a:pt x="1196698" y="0"/>
                  </a:moveTo>
                  <a:lnTo>
                    <a:pt x="1284555" y="0"/>
                  </a:lnTo>
                  <a:cubicBezTo>
                    <a:pt x="1308791" y="0"/>
                    <a:pt x="1330000" y="21209"/>
                    <a:pt x="1330000" y="45446"/>
                  </a:cubicBezTo>
                  <a:cubicBezTo>
                    <a:pt x="1330000" y="69679"/>
                    <a:pt x="1308791" y="90888"/>
                    <a:pt x="1284555" y="90888"/>
                  </a:cubicBezTo>
                  <a:lnTo>
                    <a:pt x="1196698" y="90888"/>
                  </a:lnTo>
                  <a:cubicBezTo>
                    <a:pt x="1172461" y="90888"/>
                    <a:pt x="1151252" y="69679"/>
                    <a:pt x="1151252" y="45446"/>
                  </a:cubicBezTo>
                  <a:cubicBezTo>
                    <a:pt x="1151252" y="21209"/>
                    <a:pt x="1172461" y="0"/>
                    <a:pt x="1196698" y="0"/>
                  </a:cubicBezTo>
                  <a:close/>
                  <a:moveTo>
                    <a:pt x="296902" y="0"/>
                  </a:moveTo>
                  <a:lnTo>
                    <a:pt x="990681" y="0"/>
                  </a:lnTo>
                  <a:cubicBezTo>
                    <a:pt x="1014918" y="0"/>
                    <a:pt x="1036127" y="21209"/>
                    <a:pt x="1036127" y="45446"/>
                  </a:cubicBezTo>
                  <a:cubicBezTo>
                    <a:pt x="1036127" y="69679"/>
                    <a:pt x="1014918" y="90888"/>
                    <a:pt x="990681" y="90888"/>
                  </a:cubicBezTo>
                  <a:lnTo>
                    <a:pt x="796787" y="90888"/>
                  </a:lnTo>
                  <a:cubicBezTo>
                    <a:pt x="772550" y="90888"/>
                    <a:pt x="751341" y="112097"/>
                    <a:pt x="751341" y="136334"/>
                  </a:cubicBezTo>
                  <a:cubicBezTo>
                    <a:pt x="751341" y="160567"/>
                    <a:pt x="772550" y="181776"/>
                    <a:pt x="796787" y="181776"/>
                  </a:cubicBezTo>
                  <a:lnTo>
                    <a:pt x="1230022" y="181776"/>
                  </a:lnTo>
                  <a:cubicBezTo>
                    <a:pt x="1254259" y="181776"/>
                    <a:pt x="1275465" y="202985"/>
                    <a:pt x="1275465" y="227222"/>
                  </a:cubicBezTo>
                  <a:cubicBezTo>
                    <a:pt x="1275465" y="251455"/>
                    <a:pt x="1254259" y="272664"/>
                    <a:pt x="1230022" y="272664"/>
                  </a:cubicBezTo>
                  <a:lnTo>
                    <a:pt x="112098" y="272664"/>
                  </a:lnTo>
                  <a:cubicBezTo>
                    <a:pt x="87858" y="272664"/>
                    <a:pt x="69680" y="251455"/>
                    <a:pt x="66652" y="227222"/>
                  </a:cubicBezTo>
                  <a:cubicBezTo>
                    <a:pt x="66652" y="202985"/>
                    <a:pt x="87858" y="181776"/>
                    <a:pt x="112098" y="181776"/>
                  </a:cubicBezTo>
                  <a:lnTo>
                    <a:pt x="448380" y="181776"/>
                  </a:lnTo>
                  <a:cubicBezTo>
                    <a:pt x="472617" y="181776"/>
                    <a:pt x="493826" y="160567"/>
                    <a:pt x="493826" y="136334"/>
                  </a:cubicBezTo>
                  <a:cubicBezTo>
                    <a:pt x="493826" y="112097"/>
                    <a:pt x="472617" y="90888"/>
                    <a:pt x="448380" y="90888"/>
                  </a:cubicBezTo>
                  <a:lnTo>
                    <a:pt x="296902" y="90888"/>
                  </a:lnTo>
                  <a:cubicBezTo>
                    <a:pt x="272665" y="90888"/>
                    <a:pt x="251456" y="69679"/>
                    <a:pt x="251456" y="45446"/>
                  </a:cubicBezTo>
                  <a:cubicBezTo>
                    <a:pt x="251456" y="21209"/>
                    <a:pt x="272665" y="0"/>
                    <a:pt x="296902" y="0"/>
                  </a:cubicBezTo>
                  <a:close/>
                </a:path>
              </a:pathLst>
            </a:custGeom>
            <a:blipFill dpi="0" rotWithShape="0">
              <a:blip r:embed="rId4"/>
              <a:srcRect/>
              <a:stretch>
                <a:fillRect l="-266000" t="-333000" r="-6000" b="-269000"/>
              </a:stretch>
            </a:blipFill>
            <a:ln w="9525" cap="flat">
              <a:noFill/>
              <a:prstDash val="solid"/>
              <a:miter/>
            </a:ln>
          </p:spPr>
          <p:txBody>
            <a:bodyPr wrap="square" rtlCol="0" anchor="ctr">
              <a:noAutofit/>
            </a:bodyPr>
            <a:p>
              <a:endParaRPr lang="zh-CN" altLang="en-US">
                <a:solidFill>
                  <a:schemeClr val="tx1"/>
                </a:solidFill>
              </a:endParaRPr>
            </a:p>
          </p:txBody>
        </p:sp>
        <p:sp>
          <p:nvSpPr>
            <p:cNvPr id="296" name="Freeform 50"/>
            <p:cNvSpPr/>
            <p:nvPr>
              <p:custDataLst>
                <p:tags r:id="rId5"/>
              </p:custDataLst>
            </p:nvPr>
          </p:nvSpPr>
          <p:spPr>
            <a:xfrm>
              <a:off x="1784270" y="3867172"/>
              <a:ext cx="1269823" cy="439312"/>
            </a:xfrm>
            <a:custGeom>
              <a:avLst/>
              <a:gdLst>
                <a:gd name="connsiteX0" fmla="*/ 842229 w 1838975"/>
                <a:gd name="connsiteY0" fmla="*/ 454441 h 636217"/>
                <a:gd name="connsiteX1" fmla="*/ 1339085 w 1838975"/>
                <a:gd name="connsiteY1" fmla="*/ 454441 h 636217"/>
                <a:gd name="connsiteX2" fmla="*/ 1293643 w 1838975"/>
                <a:gd name="connsiteY2" fmla="*/ 499887 h 636217"/>
                <a:gd name="connsiteX3" fmla="*/ 1339085 w 1838975"/>
                <a:gd name="connsiteY3" fmla="*/ 545329 h 636217"/>
                <a:gd name="connsiteX4" fmla="*/ 1793530 w 1838975"/>
                <a:gd name="connsiteY4" fmla="*/ 545329 h 636217"/>
                <a:gd name="connsiteX5" fmla="*/ 1838975 w 1838975"/>
                <a:gd name="connsiteY5" fmla="*/ 590775 h 636217"/>
                <a:gd name="connsiteX6" fmla="*/ 1793530 w 1838975"/>
                <a:gd name="connsiteY6" fmla="*/ 636217 h 636217"/>
                <a:gd name="connsiteX7" fmla="*/ 45446 w 1838975"/>
                <a:gd name="connsiteY7" fmla="*/ 636217 h 636217"/>
                <a:gd name="connsiteX8" fmla="*/ 0 w 1838975"/>
                <a:gd name="connsiteY8" fmla="*/ 590775 h 636217"/>
                <a:gd name="connsiteX9" fmla="*/ 45446 w 1838975"/>
                <a:gd name="connsiteY9" fmla="*/ 545329 h 636217"/>
                <a:gd name="connsiteX10" fmla="*/ 842229 w 1838975"/>
                <a:gd name="connsiteY10" fmla="*/ 545329 h 636217"/>
                <a:gd name="connsiteX11" fmla="*/ 887675 w 1838975"/>
                <a:gd name="connsiteY11" fmla="*/ 499887 h 636217"/>
                <a:gd name="connsiteX12" fmla="*/ 842229 w 1838975"/>
                <a:gd name="connsiteY12" fmla="*/ 454441 h 636217"/>
                <a:gd name="connsiteX13" fmla="*/ 302962 w 1838975"/>
                <a:gd name="connsiteY13" fmla="*/ 341963 h 636217"/>
                <a:gd name="connsiteX14" fmla="*/ 512004 w 1838975"/>
                <a:gd name="connsiteY14" fmla="*/ 341963 h 636217"/>
                <a:gd name="connsiteX15" fmla="*/ 557449 w 1838975"/>
                <a:gd name="connsiteY15" fmla="*/ 387409 h 636217"/>
                <a:gd name="connsiteX16" fmla="*/ 512004 w 1838975"/>
                <a:gd name="connsiteY16" fmla="*/ 432851 h 636217"/>
                <a:gd name="connsiteX17" fmla="*/ 302962 w 1838975"/>
                <a:gd name="connsiteY17" fmla="*/ 432851 h 636217"/>
                <a:gd name="connsiteX18" fmla="*/ 257516 w 1838975"/>
                <a:gd name="connsiteY18" fmla="*/ 387409 h 636217"/>
                <a:gd name="connsiteX19" fmla="*/ 302962 w 1838975"/>
                <a:gd name="connsiteY19" fmla="*/ 341963 h 636217"/>
                <a:gd name="connsiteX20" fmla="*/ 296902 w 1838975"/>
                <a:gd name="connsiteY20" fmla="*/ 10795 h 636217"/>
                <a:gd name="connsiteX21" fmla="*/ 990682 w 1838975"/>
                <a:gd name="connsiteY21" fmla="*/ 10795 h 636217"/>
                <a:gd name="connsiteX22" fmla="*/ 1036127 w 1838975"/>
                <a:gd name="connsiteY22" fmla="*/ 56241 h 636217"/>
                <a:gd name="connsiteX23" fmla="*/ 990682 w 1838975"/>
                <a:gd name="connsiteY23" fmla="*/ 101683 h 636217"/>
                <a:gd name="connsiteX24" fmla="*/ 796786 w 1838975"/>
                <a:gd name="connsiteY24" fmla="*/ 101683 h 636217"/>
                <a:gd name="connsiteX25" fmla="*/ 751341 w 1838975"/>
                <a:gd name="connsiteY25" fmla="*/ 147129 h 636217"/>
                <a:gd name="connsiteX26" fmla="*/ 764975 w 1838975"/>
                <a:gd name="connsiteY26" fmla="*/ 178937 h 636217"/>
                <a:gd name="connsiteX27" fmla="*/ 769111 w 1838975"/>
                <a:gd name="connsiteY27" fmla="*/ 181776 h 636217"/>
                <a:gd name="connsiteX28" fmla="*/ 1230023 w 1838975"/>
                <a:gd name="connsiteY28" fmla="*/ 181776 h 636217"/>
                <a:gd name="connsiteX29" fmla="*/ 1275465 w 1838975"/>
                <a:gd name="connsiteY29" fmla="*/ 227222 h 636217"/>
                <a:gd name="connsiteX30" fmla="*/ 1230023 w 1838975"/>
                <a:gd name="connsiteY30" fmla="*/ 272664 h 636217"/>
                <a:gd name="connsiteX31" fmla="*/ 966040 w 1838975"/>
                <a:gd name="connsiteY31" fmla="*/ 272664 h 636217"/>
                <a:gd name="connsiteX32" fmla="*/ 961901 w 1838975"/>
                <a:gd name="connsiteY32" fmla="*/ 275504 h 636217"/>
                <a:gd name="connsiteX33" fmla="*/ 948267 w 1838975"/>
                <a:gd name="connsiteY33" fmla="*/ 307316 h 636217"/>
                <a:gd name="connsiteX34" fmla="*/ 961901 w 1838975"/>
                <a:gd name="connsiteY34" fmla="*/ 339125 h 636217"/>
                <a:gd name="connsiteX35" fmla="*/ 966038 w 1838975"/>
                <a:gd name="connsiteY35" fmla="*/ 341963 h 636217"/>
                <a:gd name="connsiteX36" fmla="*/ 1419179 w 1838975"/>
                <a:gd name="connsiteY36" fmla="*/ 341963 h 636217"/>
                <a:gd name="connsiteX37" fmla="*/ 1464624 w 1838975"/>
                <a:gd name="connsiteY37" fmla="*/ 387409 h 636217"/>
                <a:gd name="connsiteX38" fmla="*/ 1419179 w 1838975"/>
                <a:gd name="connsiteY38" fmla="*/ 432851 h 636217"/>
                <a:gd name="connsiteX39" fmla="*/ 695103 w 1838975"/>
                <a:gd name="connsiteY39" fmla="*/ 432851 h 636217"/>
                <a:gd name="connsiteX40" fmla="*/ 649657 w 1838975"/>
                <a:gd name="connsiteY40" fmla="*/ 387409 h 636217"/>
                <a:gd name="connsiteX41" fmla="*/ 695103 w 1838975"/>
                <a:gd name="connsiteY41" fmla="*/ 341963 h 636217"/>
                <a:gd name="connsiteX42" fmla="*/ 854758 w 1838975"/>
                <a:gd name="connsiteY42" fmla="*/ 341963 h 636217"/>
                <a:gd name="connsiteX43" fmla="*/ 858894 w 1838975"/>
                <a:gd name="connsiteY43" fmla="*/ 339125 h 636217"/>
                <a:gd name="connsiteX44" fmla="*/ 872528 w 1838975"/>
                <a:gd name="connsiteY44" fmla="*/ 307316 h 636217"/>
                <a:gd name="connsiteX45" fmla="*/ 858894 w 1838975"/>
                <a:gd name="connsiteY45" fmla="*/ 275504 h 636217"/>
                <a:gd name="connsiteX46" fmla="*/ 854756 w 1838975"/>
                <a:gd name="connsiteY46" fmla="*/ 272664 h 636217"/>
                <a:gd name="connsiteX47" fmla="*/ 112098 w 1838975"/>
                <a:gd name="connsiteY47" fmla="*/ 272664 h 636217"/>
                <a:gd name="connsiteX48" fmla="*/ 66652 w 1838975"/>
                <a:gd name="connsiteY48" fmla="*/ 227222 h 636217"/>
                <a:gd name="connsiteX49" fmla="*/ 112098 w 1838975"/>
                <a:gd name="connsiteY49" fmla="*/ 181776 h 636217"/>
                <a:gd name="connsiteX50" fmla="*/ 476054 w 1838975"/>
                <a:gd name="connsiteY50" fmla="*/ 181776 h 636217"/>
                <a:gd name="connsiteX51" fmla="*/ 480191 w 1838975"/>
                <a:gd name="connsiteY51" fmla="*/ 178937 h 636217"/>
                <a:gd name="connsiteX52" fmla="*/ 493825 w 1838975"/>
                <a:gd name="connsiteY52" fmla="*/ 147129 h 636217"/>
                <a:gd name="connsiteX53" fmla="*/ 448379 w 1838975"/>
                <a:gd name="connsiteY53" fmla="*/ 101683 h 636217"/>
                <a:gd name="connsiteX54" fmla="*/ 296902 w 1838975"/>
                <a:gd name="connsiteY54" fmla="*/ 101683 h 636217"/>
                <a:gd name="connsiteX55" fmla="*/ 251456 w 1838975"/>
                <a:gd name="connsiteY55" fmla="*/ 56241 h 636217"/>
                <a:gd name="connsiteX56" fmla="*/ 296902 w 1838975"/>
                <a:gd name="connsiteY56" fmla="*/ 10795 h 636217"/>
                <a:gd name="connsiteX57" fmla="*/ 1196698 w 1838975"/>
                <a:gd name="connsiteY57" fmla="*/ 0 h 636217"/>
                <a:gd name="connsiteX58" fmla="*/ 1284555 w 1838975"/>
                <a:gd name="connsiteY58" fmla="*/ 0 h 636217"/>
                <a:gd name="connsiteX59" fmla="*/ 1330000 w 1838975"/>
                <a:gd name="connsiteY59" fmla="*/ 45446 h 636217"/>
                <a:gd name="connsiteX60" fmla="*/ 1284555 w 1838975"/>
                <a:gd name="connsiteY60" fmla="*/ 90888 h 636217"/>
                <a:gd name="connsiteX61" fmla="*/ 1196698 w 1838975"/>
                <a:gd name="connsiteY61" fmla="*/ 90888 h 636217"/>
                <a:gd name="connsiteX62" fmla="*/ 1151252 w 1838975"/>
                <a:gd name="connsiteY62" fmla="*/ 45446 h 636217"/>
                <a:gd name="connsiteX63" fmla="*/ 1196698 w 1838975"/>
                <a:gd name="connsiteY63" fmla="*/ 0 h 63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38975" h="636217">
                  <a:moveTo>
                    <a:pt x="842229" y="454441"/>
                  </a:moveTo>
                  <a:lnTo>
                    <a:pt x="1339085" y="454441"/>
                  </a:lnTo>
                  <a:cubicBezTo>
                    <a:pt x="1314848" y="454441"/>
                    <a:pt x="1293643" y="475650"/>
                    <a:pt x="1293643" y="499887"/>
                  </a:cubicBezTo>
                  <a:cubicBezTo>
                    <a:pt x="1293643" y="524120"/>
                    <a:pt x="1314848" y="545329"/>
                    <a:pt x="1339085" y="545329"/>
                  </a:cubicBezTo>
                  <a:lnTo>
                    <a:pt x="1793530" y="545329"/>
                  </a:lnTo>
                  <a:cubicBezTo>
                    <a:pt x="1817767" y="545329"/>
                    <a:pt x="1838975" y="566538"/>
                    <a:pt x="1838975" y="590775"/>
                  </a:cubicBezTo>
                  <a:cubicBezTo>
                    <a:pt x="1838975" y="615008"/>
                    <a:pt x="1817767" y="636217"/>
                    <a:pt x="1793530" y="636217"/>
                  </a:cubicBezTo>
                  <a:lnTo>
                    <a:pt x="45446" y="636217"/>
                  </a:lnTo>
                  <a:cubicBezTo>
                    <a:pt x="18178" y="636217"/>
                    <a:pt x="0" y="615008"/>
                    <a:pt x="0" y="590775"/>
                  </a:cubicBezTo>
                  <a:cubicBezTo>
                    <a:pt x="0" y="566538"/>
                    <a:pt x="21206" y="545329"/>
                    <a:pt x="45446" y="545329"/>
                  </a:cubicBezTo>
                  <a:lnTo>
                    <a:pt x="842229" y="545329"/>
                  </a:lnTo>
                  <a:cubicBezTo>
                    <a:pt x="866466" y="545329"/>
                    <a:pt x="887675" y="524120"/>
                    <a:pt x="887675" y="499887"/>
                  </a:cubicBezTo>
                  <a:cubicBezTo>
                    <a:pt x="887675" y="475650"/>
                    <a:pt x="866466" y="454441"/>
                    <a:pt x="842229" y="454441"/>
                  </a:cubicBezTo>
                  <a:close/>
                  <a:moveTo>
                    <a:pt x="302962" y="341963"/>
                  </a:moveTo>
                  <a:lnTo>
                    <a:pt x="512004" y="341963"/>
                  </a:lnTo>
                  <a:cubicBezTo>
                    <a:pt x="536240" y="341963"/>
                    <a:pt x="557449" y="363172"/>
                    <a:pt x="557449" y="387409"/>
                  </a:cubicBezTo>
                  <a:cubicBezTo>
                    <a:pt x="557449" y="411642"/>
                    <a:pt x="536240" y="432851"/>
                    <a:pt x="512004" y="432851"/>
                  </a:cubicBezTo>
                  <a:lnTo>
                    <a:pt x="302962" y="432851"/>
                  </a:lnTo>
                  <a:cubicBezTo>
                    <a:pt x="278725" y="432851"/>
                    <a:pt x="257516" y="411642"/>
                    <a:pt x="257516" y="387409"/>
                  </a:cubicBezTo>
                  <a:cubicBezTo>
                    <a:pt x="257516" y="363172"/>
                    <a:pt x="278725" y="341963"/>
                    <a:pt x="302962" y="341963"/>
                  </a:cubicBezTo>
                  <a:close/>
                  <a:moveTo>
                    <a:pt x="296902" y="10795"/>
                  </a:moveTo>
                  <a:lnTo>
                    <a:pt x="990682" y="10795"/>
                  </a:lnTo>
                  <a:cubicBezTo>
                    <a:pt x="1014919" y="10795"/>
                    <a:pt x="1036127" y="32004"/>
                    <a:pt x="1036127" y="56241"/>
                  </a:cubicBezTo>
                  <a:cubicBezTo>
                    <a:pt x="1036127" y="80474"/>
                    <a:pt x="1014919" y="101683"/>
                    <a:pt x="990682" y="101683"/>
                  </a:cubicBezTo>
                  <a:lnTo>
                    <a:pt x="796786" y="101683"/>
                  </a:lnTo>
                  <a:cubicBezTo>
                    <a:pt x="772549" y="101683"/>
                    <a:pt x="751341" y="122892"/>
                    <a:pt x="751341" y="147129"/>
                  </a:cubicBezTo>
                  <a:cubicBezTo>
                    <a:pt x="751341" y="159245"/>
                    <a:pt x="756643" y="170606"/>
                    <a:pt x="764975" y="178937"/>
                  </a:cubicBezTo>
                  <a:lnTo>
                    <a:pt x="769111" y="181776"/>
                  </a:lnTo>
                  <a:lnTo>
                    <a:pt x="1230023" y="181776"/>
                  </a:lnTo>
                  <a:cubicBezTo>
                    <a:pt x="1254260" y="181776"/>
                    <a:pt x="1275465" y="202985"/>
                    <a:pt x="1275465" y="227222"/>
                  </a:cubicBezTo>
                  <a:cubicBezTo>
                    <a:pt x="1275465" y="251455"/>
                    <a:pt x="1254260" y="272664"/>
                    <a:pt x="1230023" y="272664"/>
                  </a:cubicBezTo>
                  <a:lnTo>
                    <a:pt x="966040" y="272664"/>
                  </a:lnTo>
                  <a:lnTo>
                    <a:pt x="961901" y="275504"/>
                  </a:lnTo>
                  <a:cubicBezTo>
                    <a:pt x="953569" y="283836"/>
                    <a:pt x="948267" y="295198"/>
                    <a:pt x="948267" y="307316"/>
                  </a:cubicBezTo>
                  <a:cubicBezTo>
                    <a:pt x="948267" y="319433"/>
                    <a:pt x="953569" y="330793"/>
                    <a:pt x="961901" y="339125"/>
                  </a:cubicBezTo>
                  <a:lnTo>
                    <a:pt x="966038" y="341963"/>
                  </a:lnTo>
                  <a:lnTo>
                    <a:pt x="1419179" y="341963"/>
                  </a:lnTo>
                  <a:cubicBezTo>
                    <a:pt x="1443416" y="341963"/>
                    <a:pt x="1464624" y="363172"/>
                    <a:pt x="1464624" y="387409"/>
                  </a:cubicBezTo>
                  <a:cubicBezTo>
                    <a:pt x="1464624" y="411642"/>
                    <a:pt x="1443416" y="432851"/>
                    <a:pt x="1419179" y="432851"/>
                  </a:cubicBezTo>
                  <a:lnTo>
                    <a:pt x="695103" y="432851"/>
                  </a:lnTo>
                  <a:cubicBezTo>
                    <a:pt x="670866" y="432851"/>
                    <a:pt x="649657" y="411642"/>
                    <a:pt x="649657" y="387409"/>
                  </a:cubicBezTo>
                  <a:cubicBezTo>
                    <a:pt x="649657" y="363172"/>
                    <a:pt x="670866" y="341963"/>
                    <a:pt x="695103" y="341963"/>
                  </a:cubicBezTo>
                  <a:lnTo>
                    <a:pt x="854758" y="341963"/>
                  </a:lnTo>
                  <a:lnTo>
                    <a:pt x="858894" y="339125"/>
                  </a:lnTo>
                  <a:cubicBezTo>
                    <a:pt x="867226" y="330793"/>
                    <a:pt x="872528" y="319433"/>
                    <a:pt x="872528" y="307316"/>
                  </a:cubicBezTo>
                  <a:cubicBezTo>
                    <a:pt x="872528" y="295198"/>
                    <a:pt x="867226" y="283836"/>
                    <a:pt x="858894" y="275504"/>
                  </a:cubicBezTo>
                  <a:lnTo>
                    <a:pt x="854756" y="272664"/>
                  </a:lnTo>
                  <a:lnTo>
                    <a:pt x="112098" y="272664"/>
                  </a:lnTo>
                  <a:cubicBezTo>
                    <a:pt x="87858" y="272664"/>
                    <a:pt x="69680" y="251455"/>
                    <a:pt x="66652" y="227222"/>
                  </a:cubicBezTo>
                  <a:cubicBezTo>
                    <a:pt x="66652" y="202985"/>
                    <a:pt x="87858" y="181776"/>
                    <a:pt x="112098" y="181776"/>
                  </a:cubicBezTo>
                  <a:lnTo>
                    <a:pt x="476054" y="181776"/>
                  </a:lnTo>
                  <a:lnTo>
                    <a:pt x="480191" y="178937"/>
                  </a:lnTo>
                  <a:cubicBezTo>
                    <a:pt x="488523" y="170606"/>
                    <a:pt x="493825" y="159245"/>
                    <a:pt x="493825" y="147129"/>
                  </a:cubicBezTo>
                  <a:cubicBezTo>
                    <a:pt x="493825" y="122892"/>
                    <a:pt x="472616" y="101683"/>
                    <a:pt x="448379" y="101683"/>
                  </a:cubicBezTo>
                  <a:lnTo>
                    <a:pt x="296902" y="101683"/>
                  </a:lnTo>
                  <a:cubicBezTo>
                    <a:pt x="272665" y="101683"/>
                    <a:pt x="251456" y="80474"/>
                    <a:pt x="251456" y="56241"/>
                  </a:cubicBezTo>
                  <a:cubicBezTo>
                    <a:pt x="251456" y="32004"/>
                    <a:pt x="272665" y="10795"/>
                    <a:pt x="296902" y="10795"/>
                  </a:cubicBezTo>
                  <a:close/>
                  <a:moveTo>
                    <a:pt x="1196698" y="0"/>
                  </a:moveTo>
                  <a:lnTo>
                    <a:pt x="1284555" y="0"/>
                  </a:lnTo>
                  <a:cubicBezTo>
                    <a:pt x="1308792" y="0"/>
                    <a:pt x="1330000" y="21209"/>
                    <a:pt x="1330000" y="45446"/>
                  </a:cubicBezTo>
                  <a:cubicBezTo>
                    <a:pt x="1330000" y="69679"/>
                    <a:pt x="1308792" y="90888"/>
                    <a:pt x="1284555" y="90888"/>
                  </a:cubicBezTo>
                  <a:lnTo>
                    <a:pt x="1196698" y="90888"/>
                  </a:lnTo>
                  <a:cubicBezTo>
                    <a:pt x="1172461" y="90888"/>
                    <a:pt x="1151252" y="69679"/>
                    <a:pt x="1151252" y="45446"/>
                  </a:cubicBezTo>
                  <a:cubicBezTo>
                    <a:pt x="1151252" y="21209"/>
                    <a:pt x="1172461" y="0"/>
                    <a:pt x="1196698" y="0"/>
                  </a:cubicBezTo>
                  <a:close/>
                </a:path>
              </a:pathLst>
            </a:custGeom>
            <a:blipFill dpi="0" rotWithShape="0">
              <a:blip r:embed="rId4"/>
              <a:srcRect/>
              <a:stretch>
                <a:fillRect l="-6000" t="-71000" r="-266000" b="-519000"/>
              </a:stretch>
            </a:blipFill>
            <a:ln w="9525" cap="flat">
              <a:noFill/>
              <a:prstDash val="solid"/>
              <a:miter/>
            </a:ln>
          </p:spPr>
          <p:txBody>
            <a:bodyPr wrap="square" rtlCol="0" anchor="ctr">
              <a:noAutofit/>
            </a:bodyPr>
            <a:p>
              <a:endParaRPr lang="zh-CN" altLang="en-US">
                <a:solidFill>
                  <a:schemeClr val="tx1"/>
                </a:solidFill>
              </a:endParaRPr>
            </a:p>
          </p:txBody>
        </p:sp>
        <p:sp>
          <p:nvSpPr>
            <p:cNvPr id="297" name="Freeform 2600"/>
            <p:cNvSpPr/>
            <p:nvPr>
              <p:custDataLst>
                <p:tags r:id="rId6"/>
              </p:custDataLst>
            </p:nvPr>
          </p:nvSpPr>
          <p:spPr>
            <a:xfrm>
              <a:off x="3850877" y="5734041"/>
              <a:ext cx="45350" cy="347679"/>
            </a:xfrm>
            <a:custGeom>
              <a:avLst/>
              <a:gdLst>
                <a:gd name="connsiteX0" fmla="*/ 32838 w 65676"/>
                <a:gd name="connsiteY0" fmla="*/ 0 h 503513"/>
                <a:gd name="connsiteX1" fmla="*/ 65676 w 65676"/>
                <a:gd name="connsiteY1" fmla="*/ 32838 h 503513"/>
                <a:gd name="connsiteX2" fmla="*/ 65676 w 65676"/>
                <a:gd name="connsiteY2" fmla="*/ 470675 h 503513"/>
                <a:gd name="connsiteX3" fmla="*/ 32838 w 65676"/>
                <a:gd name="connsiteY3" fmla="*/ 503513 h 503513"/>
                <a:gd name="connsiteX4" fmla="*/ 0 w 65676"/>
                <a:gd name="connsiteY4" fmla="*/ 470675 h 503513"/>
                <a:gd name="connsiteX5" fmla="*/ 0 w 65676"/>
                <a:gd name="connsiteY5" fmla="*/ 32838 h 503513"/>
                <a:gd name="connsiteX6" fmla="*/ 32838 w 65676"/>
                <a:gd name="connsiteY6" fmla="*/ 0 h 50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76" h="503513">
                  <a:moveTo>
                    <a:pt x="32838" y="0"/>
                  </a:moveTo>
                  <a:cubicBezTo>
                    <a:pt x="43784" y="0"/>
                    <a:pt x="65676" y="10946"/>
                    <a:pt x="65676" y="32838"/>
                  </a:cubicBezTo>
                  <a:lnTo>
                    <a:pt x="65676" y="470675"/>
                  </a:lnTo>
                  <a:cubicBezTo>
                    <a:pt x="54730" y="492567"/>
                    <a:pt x="43784" y="503513"/>
                    <a:pt x="32838" y="503513"/>
                  </a:cubicBezTo>
                  <a:cubicBezTo>
                    <a:pt x="21892" y="503513"/>
                    <a:pt x="0" y="492567"/>
                    <a:pt x="0" y="470675"/>
                  </a:cubicBezTo>
                  <a:lnTo>
                    <a:pt x="0" y="32838"/>
                  </a:lnTo>
                  <a:cubicBezTo>
                    <a:pt x="0" y="21892"/>
                    <a:pt x="10946" y="0"/>
                    <a:pt x="32838" y="0"/>
                  </a:cubicBezTo>
                  <a:close/>
                </a:path>
              </a:pathLst>
            </a:custGeom>
            <a:blipFill dpi="0" rotWithShape="0">
              <a:blip r:embed="rId4"/>
              <a:srcRect/>
              <a:stretch>
                <a:fillRect l="-4727000" t="-626000" r="-5581000" b="-146000"/>
              </a:stretch>
            </a:blipFill>
            <a:ln w="21872" cap="flat">
              <a:solidFill>
                <a:schemeClr val="bg1"/>
              </a:solidFill>
              <a:prstDash val="solid"/>
              <a:miter/>
            </a:ln>
          </p:spPr>
          <p:txBody>
            <a:bodyPr rtlCol="0" anchor="ctr"/>
            <a:p>
              <a:endParaRPr lang="zh-CN" altLang="en-US">
                <a:solidFill>
                  <a:schemeClr val="tx1"/>
                </a:solidFill>
              </a:endParaRPr>
            </a:p>
          </p:txBody>
        </p:sp>
        <p:sp>
          <p:nvSpPr>
            <p:cNvPr id="298" name="Freeform 2627"/>
            <p:cNvSpPr/>
            <p:nvPr>
              <p:custDataLst>
                <p:tags r:id="rId7"/>
              </p:custDataLst>
            </p:nvPr>
          </p:nvSpPr>
          <p:spPr>
            <a:xfrm>
              <a:off x="1863063" y="3572387"/>
              <a:ext cx="4013422" cy="1829092"/>
            </a:xfrm>
            <a:custGeom>
              <a:avLst/>
              <a:gdLst>
                <a:gd name="connsiteX0" fmla="*/ 2911619 w 5812293"/>
                <a:gd name="connsiteY0" fmla="*/ 0 h 2648916"/>
                <a:gd name="connsiteX1" fmla="*/ 5812293 w 5812293"/>
                <a:gd name="connsiteY1" fmla="*/ 2232971 h 2648916"/>
                <a:gd name="connsiteX2" fmla="*/ 4268916 w 5812293"/>
                <a:gd name="connsiteY2" fmla="*/ 2648916 h 2648916"/>
                <a:gd name="connsiteX3" fmla="*/ 2911619 w 5812293"/>
                <a:gd name="connsiteY3" fmla="*/ 1609053 h 2648916"/>
                <a:gd name="connsiteX4" fmla="*/ 1543377 w 5812293"/>
                <a:gd name="connsiteY4" fmla="*/ 2648916 h 2648916"/>
                <a:gd name="connsiteX5" fmla="*/ 0 w 5812293"/>
                <a:gd name="connsiteY5" fmla="*/ 2232971 h 2648916"/>
                <a:gd name="connsiteX6" fmla="*/ 2911619 w 5812293"/>
                <a:gd name="connsiteY6" fmla="*/ 0 h 264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293" h="2648916">
                  <a:moveTo>
                    <a:pt x="2911619" y="0"/>
                  </a:moveTo>
                  <a:cubicBezTo>
                    <a:pt x="4301753" y="0"/>
                    <a:pt x="5472969" y="952296"/>
                    <a:pt x="5812293" y="2232971"/>
                  </a:cubicBezTo>
                  <a:lnTo>
                    <a:pt x="4268916" y="2648916"/>
                  </a:lnTo>
                  <a:cubicBezTo>
                    <a:pt x="4115673" y="2046890"/>
                    <a:pt x="3568376" y="1609053"/>
                    <a:pt x="2911619" y="1609053"/>
                  </a:cubicBezTo>
                  <a:cubicBezTo>
                    <a:pt x="2254863" y="1609053"/>
                    <a:pt x="1707566" y="2046890"/>
                    <a:pt x="1543377" y="2648916"/>
                  </a:cubicBezTo>
                  <a:lnTo>
                    <a:pt x="0" y="2232971"/>
                  </a:lnTo>
                  <a:cubicBezTo>
                    <a:pt x="350270" y="952296"/>
                    <a:pt x="1521485" y="0"/>
                    <a:pt x="2911619" y="0"/>
                  </a:cubicBezTo>
                  <a:close/>
                </a:path>
              </a:pathLst>
            </a:custGeom>
            <a:blipFill dpi="0" rotWithShape="0">
              <a:blip r:embed="rId4"/>
              <a:srcRect/>
              <a:stretch>
                <a:fillRect l="-4000" t="-1000" r="-14000" b="-65000"/>
              </a:stretch>
            </a:blipFill>
            <a:ln w="21872" cap="flat">
              <a:solidFill>
                <a:schemeClr val="bg1"/>
              </a:solidFill>
              <a:prstDash val="solid"/>
              <a:miter/>
            </a:ln>
          </p:spPr>
          <p:txBody>
            <a:bodyPr rtlCol="0" anchor="ctr"/>
            <a:p>
              <a:endParaRPr lang="zh-CN" altLang="en-US">
                <a:solidFill>
                  <a:schemeClr val="tx1"/>
                </a:solidFill>
              </a:endParaRPr>
            </a:p>
          </p:txBody>
        </p:sp>
        <p:sp>
          <p:nvSpPr>
            <p:cNvPr id="299" name="Freeform 2628"/>
            <p:cNvSpPr/>
            <p:nvPr>
              <p:custDataLst>
                <p:tags r:id="rId8"/>
              </p:custDataLst>
            </p:nvPr>
          </p:nvSpPr>
          <p:spPr>
            <a:xfrm>
              <a:off x="1847946" y="3557270"/>
              <a:ext cx="4051214" cy="1859325"/>
            </a:xfrm>
            <a:custGeom>
              <a:avLst/>
              <a:gdLst>
                <a:gd name="connsiteX0" fmla="*/ 2933511 w 5867023"/>
                <a:gd name="connsiteY0" fmla="*/ 54730 h 2692700"/>
                <a:gd name="connsiteX1" fmla="*/ 65676 w 5867023"/>
                <a:gd name="connsiteY1" fmla="*/ 2232971 h 2692700"/>
                <a:gd name="connsiteX2" fmla="*/ 1554323 w 5867023"/>
                <a:gd name="connsiteY2" fmla="*/ 2637971 h 2692700"/>
                <a:gd name="connsiteX3" fmla="*/ 2933511 w 5867023"/>
                <a:gd name="connsiteY3" fmla="*/ 1598107 h 2692700"/>
                <a:gd name="connsiteX4" fmla="*/ 4312699 w 5867023"/>
                <a:gd name="connsiteY4" fmla="*/ 2637971 h 2692700"/>
                <a:gd name="connsiteX5" fmla="*/ 5801347 w 5867023"/>
                <a:gd name="connsiteY5" fmla="*/ 2232971 h 2692700"/>
                <a:gd name="connsiteX6" fmla="*/ 2933511 w 5867023"/>
                <a:gd name="connsiteY6" fmla="*/ 54730 h 2692700"/>
                <a:gd name="connsiteX7" fmla="*/ 2933511 w 5867023"/>
                <a:gd name="connsiteY7" fmla="*/ 0 h 2692700"/>
                <a:gd name="connsiteX8" fmla="*/ 5867023 w 5867023"/>
                <a:gd name="connsiteY8" fmla="*/ 2243917 h 2692700"/>
                <a:gd name="connsiteX9" fmla="*/ 5856076 w 5867023"/>
                <a:gd name="connsiteY9" fmla="*/ 2276755 h 2692700"/>
                <a:gd name="connsiteX10" fmla="*/ 5845131 w 5867023"/>
                <a:gd name="connsiteY10" fmla="*/ 2276755 h 2692700"/>
                <a:gd name="connsiteX11" fmla="*/ 4290807 w 5867023"/>
                <a:gd name="connsiteY11" fmla="*/ 2692700 h 2692700"/>
                <a:gd name="connsiteX12" fmla="*/ 4279862 w 5867023"/>
                <a:gd name="connsiteY12" fmla="*/ 2692700 h 2692700"/>
                <a:gd name="connsiteX13" fmla="*/ 4268916 w 5867023"/>
                <a:gd name="connsiteY13" fmla="*/ 2670808 h 2692700"/>
                <a:gd name="connsiteX14" fmla="*/ 2933511 w 5867023"/>
                <a:gd name="connsiteY14" fmla="*/ 1652836 h 2692700"/>
                <a:gd name="connsiteX15" fmla="*/ 1598107 w 5867023"/>
                <a:gd name="connsiteY15" fmla="*/ 2670808 h 2692700"/>
                <a:gd name="connsiteX16" fmla="*/ 1587161 w 5867023"/>
                <a:gd name="connsiteY16" fmla="*/ 2692700 h 2692700"/>
                <a:gd name="connsiteX17" fmla="*/ 1565269 w 5867023"/>
                <a:gd name="connsiteY17" fmla="*/ 2692700 h 2692700"/>
                <a:gd name="connsiteX18" fmla="*/ 21892 w 5867023"/>
                <a:gd name="connsiteY18" fmla="*/ 2287701 h 2692700"/>
                <a:gd name="connsiteX19" fmla="*/ 10946 w 5867023"/>
                <a:gd name="connsiteY19" fmla="*/ 2287701 h 2692700"/>
                <a:gd name="connsiteX20" fmla="*/ 0 w 5867023"/>
                <a:gd name="connsiteY20" fmla="*/ 2254863 h 2692700"/>
                <a:gd name="connsiteX21" fmla="*/ 2933511 w 5867023"/>
                <a:gd name="connsiteY21" fmla="*/ 0 h 269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7023" h="2692700">
                  <a:moveTo>
                    <a:pt x="2933511" y="54730"/>
                  </a:moveTo>
                  <a:cubicBezTo>
                    <a:pt x="1598107" y="54730"/>
                    <a:pt x="415946" y="952296"/>
                    <a:pt x="65676" y="2232971"/>
                  </a:cubicBezTo>
                  <a:lnTo>
                    <a:pt x="1554323" y="2637971"/>
                  </a:lnTo>
                  <a:cubicBezTo>
                    <a:pt x="1729458" y="2024998"/>
                    <a:pt x="2287701" y="1598107"/>
                    <a:pt x="2933511" y="1598107"/>
                  </a:cubicBezTo>
                  <a:cubicBezTo>
                    <a:pt x="3568376" y="1598107"/>
                    <a:pt x="4137564" y="2024998"/>
                    <a:pt x="4312699" y="2637971"/>
                  </a:cubicBezTo>
                  <a:lnTo>
                    <a:pt x="5801347" y="2232971"/>
                  </a:lnTo>
                  <a:cubicBezTo>
                    <a:pt x="5451077" y="952296"/>
                    <a:pt x="4268916" y="54730"/>
                    <a:pt x="2933511" y="54730"/>
                  </a:cubicBezTo>
                  <a:close/>
                  <a:moveTo>
                    <a:pt x="2933511" y="0"/>
                  </a:moveTo>
                  <a:cubicBezTo>
                    <a:pt x="4301754" y="0"/>
                    <a:pt x="5505807" y="919459"/>
                    <a:pt x="5867023" y="2243917"/>
                  </a:cubicBezTo>
                  <a:cubicBezTo>
                    <a:pt x="5867023" y="2254863"/>
                    <a:pt x="5867023" y="2265809"/>
                    <a:pt x="5856076" y="2276755"/>
                  </a:cubicBezTo>
                  <a:cubicBezTo>
                    <a:pt x="5856076" y="2276755"/>
                    <a:pt x="5856076" y="2276755"/>
                    <a:pt x="5845131" y="2276755"/>
                  </a:cubicBezTo>
                  <a:lnTo>
                    <a:pt x="4290807" y="2692700"/>
                  </a:lnTo>
                  <a:cubicBezTo>
                    <a:pt x="4290807" y="2692700"/>
                    <a:pt x="4279862" y="2692700"/>
                    <a:pt x="4279862" y="2692700"/>
                  </a:cubicBezTo>
                  <a:cubicBezTo>
                    <a:pt x="4268916" y="2692700"/>
                    <a:pt x="4268916" y="2681754"/>
                    <a:pt x="4268916" y="2670808"/>
                  </a:cubicBezTo>
                  <a:cubicBezTo>
                    <a:pt x="4104726" y="2068782"/>
                    <a:pt x="3557429" y="1652836"/>
                    <a:pt x="2933511" y="1652836"/>
                  </a:cubicBezTo>
                  <a:cubicBezTo>
                    <a:pt x="2309593" y="1652836"/>
                    <a:pt x="1762296" y="2068782"/>
                    <a:pt x="1598107" y="2670808"/>
                  </a:cubicBezTo>
                  <a:cubicBezTo>
                    <a:pt x="1598107" y="2681754"/>
                    <a:pt x="1587161" y="2681754"/>
                    <a:pt x="1587161" y="2692700"/>
                  </a:cubicBezTo>
                  <a:cubicBezTo>
                    <a:pt x="1576215" y="2692700"/>
                    <a:pt x="1576215" y="2692700"/>
                    <a:pt x="1565269" y="2692700"/>
                  </a:cubicBezTo>
                  <a:lnTo>
                    <a:pt x="21892" y="2287701"/>
                  </a:lnTo>
                  <a:cubicBezTo>
                    <a:pt x="21892" y="2287701"/>
                    <a:pt x="10946" y="2287701"/>
                    <a:pt x="10946" y="2287701"/>
                  </a:cubicBezTo>
                  <a:cubicBezTo>
                    <a:pt x="0" y="2276755"/>
                    <a:pt x="0" y="2265809"/>
                    <a:pt x="0" y="2254863"/>
                  </a:cubicBezTo>
                  <a:cubicBezTo>
                    <a:pt x="350270" y="919459"/>
                    <a:pt x="1565269" y="0"/>
                    <a:pt x="2933511" y="0"/>
                  </a:cubicBezTo>
                  <a:close/>
                </a:path>
              </a:pathLst>
            </a:custGeom>
            <a:blipFill dpi="0" rotWithShape="0">
              <a:blip r:embed="rId4"/>
              <a:srcRect/>
              <a:stretch>
                <a:fillRect l="-3000" r="-13000" b="-63000"/>
              </a:stretch>
            </a:blipFill>
            <a:ln w="21872" cap="flat">
              <a:solidFill>
                <a:schemeClr val="bg1"/>
              </a:solidFill>
              <a:prstDash val="solid"/>
              <a:miter/>
            </a:ln>
          </p:spPr>
          <p:txBody>
            <a:bodyPr rtlCol="0" anchor="ctr"/>
            <a:p>
              <a:endParaRPr lang="zh-CN" altLang="en-US">
                <a:solidFill>
                  <a:schemeClr val="tx1"/>
                </a:solidFill>
              </a:endParaRPr>
            </a:p>
          </p:txBody>
        </p:sp>
        <p:sp>
          <p:nvSpPr>
            <p:cNvPr id="300" name="Freeform 2602"/>
            <p:cNvSpPr/>
            <p:nvPr>
              <p:custDataLst>
                <p:tags r:id="rId9"/>
              </p:custDataLst>
            </p:nvPr>
          </p:nvSpPr>
          <p:spPr>
            <a:xfrm>
              <a:off x="3858437" y="5099150"/>
              <a:ext cx="2040723" cy="574426"/>
            </a:xfrm>
            <a:custGeom>
              <a:avLst/>
              <a:gdLst>
                <a:gd name="connsiteX0" fmla="*/ 2922565 w 2955403"/>
                <a:gd name="connsiteY0" fmla="*/ 0 h 831891"/>
                <a:gd name="connsiteX1" fmla="*/ 2955403 w 2955403"/>
                <a:gd name="connsiteY1" fmla="*/ 21892 h 831891"/>
                <a:gd name="connsiteX2" fmla="*/ 2933511 w 2955403"/>
                <a:gd name="connsiteY2" fmla="*/ 54730 h 831891"/>
                <a:gd name="connsiteX3" fmla="*/ 21892 w 2955403"/>
                <a:gd name="connsiteY3" fmla="*/ 831891 h 831891"/>
                <a:gd name="connsiteX4" fmla="*/ 0 w 2955403"/>
                <a:gd name="connsiteY4" fmla="*/ 809999 h 831891"/>
                <a:gd name="connsiteX5" fmla="*/ 21892 w 2955403"/>
                <a:gd name="connsiteY5" fmla="*/ 777161 h 8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403" h="831891">
                  <a:moveTo>
                    <a:pt x="2922565" y="0"/>
                  </a:moveTo>
                  <a:cubicBezTo>
                    <a:pt x="2933511" y="0"/>
                    <a:pt x="2955403" y="0"/>
                    <a:pt x="2955403" y="21892"/>
                  </a:cubicBezTo>
                  <a:cubicBezTo>
                    <a:pt x="2955403" y="32838"/>
                    <a:pt x="2955403" y="54730"/>
                    <a:pt x="2933511" y="54730"/>
                  </a:cubicBezTo>
                  <a:lnTo>
                    <a:pt x="21892" y="831891"/>
                  </a:lnTo>
                  <a:cubicBezTo>
                    <a:pt x="10946" y="831891"/>
                    <a:pt x="0" y="820945"/>
                    <a:pt x="0" y="809999"/>
                  </a:cubicBezTo>
                  <a:cubicBezTo>
                    <a:pt x="0" y="799053"/>
                    <a:pt x="0" y="777161"/>
                    <a:pt x="21892" y="777161"/>
                  </a:cubicBezTo>
                  <a:close/>
                </a:path>
              </a:pathLst>
            </a:custGeom>
            <a:blipFill dpi="0" rotWithShape="0">
              <a:blip r:embed="rId4"/>
              <a:srcRect/>
              <a:stretch>
                <a:fillRect l="-105000" t="-268000" r="-26000" b="-159000"/>
              </a:stretch>
            </a:blipFill>
            <a:ln w="21872" cap="flat">
              <a:solidFill>
                <a:schemeClr val="bg1"/>
              </a:solidFill>
              <a:prstDash val="solid"/>
              <a:miter/>
            </a:ln>
          </p:spPr>
          <p:txBody>
            <a:bodyPr rtlCol="0" anchor="ctr"/>
            <a:p>
              <a:endParaRPr lang="zh-CN" altLang="en-US">
                <a:solidFill>
                  <a:schemeClr val="tx1"/>
                </a:solidFill>
              </a:endParaRPr>
            </a:p>
          </p:txBody>
        </p:sp>
        <p:sp>
          <p:nvSpPr>
            <p:cNvPr id="301" name="Freeform 2603"/>
            <p:cNvSpPr/>
            <p:nvPr>
              <p:custDataLst>
                <p:tags r:id="rId10"/>
              </p:custDataLst>
            </p:nvPr>
          </p:nvSpPr>
          <p:spPr>
            <a:xfrm>
              <a:off x="1847945" y="5099151"/>
              <a:ext cx="2048282" cy="574426"/>
            </a:xfrm>
            <a:custGeom>
              <a:avLst/>
              <a:gdLst>
                <a:gd name="connsiteX0" fmla="*/ 32838 w 2966349"/>
                <a:gd name="connsiteY0" fmla="*/ 0 h 831891"/>
                <a:gd name="connsiteX1" fmla="*/ 2944457 w 2966349"/>
                <a:gd name="connsiteY1" fmla="*/ 777161 h 831891"/>
                <a:gd name="connsiteX2" fmla="*/ 2966349 w 2966349"/>
                <a:gd name="connsiteY2" fmla="*/ 809999 h 831891"/>
                <a:gd name="connsiteX3" fmla="*/ 2933511 w 2966349"/>
                <a:gd name="connsiteY3" fmla="*/ 831891 h 831891"/>
                <a:gd name="connsiteX4" fmla="*/ 21892 w 2966349"/>
                <a:gd name="connsiteY4" fmla="*/ 54730 h 831891"/>
                <a:gd name="connsiteX5" fmla="*/ 0 w 2966349"/>
                <a:gd name="connsiteY5" fmla="*/ 21892 h 831891"/>
                <a:gd name="connsiteX6" fmla="*/ 32838 w 2966349"/>
                <a:gd name="connsiteY6" fmla="*/ 0 h 8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6349" h="831891">
                  <a:moveTo>
                    <a:pt x="32838" y="0"/>
                  </a:moveTo>
                  <a:lnTo>
                    <a:pt x="2944457" y="777161"/>
                  </a:lnTo>
                  <a:cubicBezTo>
                    <a:pt x="2955403" y="777161"/>
                    <a:pt x="2966349" y="799053"/>
                    <a:pt x="2966349" y="809999"/>
                  </a:cubicBezTo>
                  <a:cubicBezTo>
                    <a:pt x="2955403" y="820945"/>
                    <a:pt x="2944457" y="831891"/>
                    <a:pt x="2933511" y="831891"/>
                  </a:cubicBezTo>
                  <a:lnTo>
                    <a:pt x="21892" y="54730"/>
                  </a:lnTo>
                  <a:cubicBezTo>
                    <a:pt x="10946" y="54730"/>
                    <a:pt x="0" y="32838"/>
                    <a:pt x="0" y="21892"/>
                  </a:cubicBezTo>
                  <a:cubicBezTo>
                    <a:pt x="0" y="10946"/>
                    <a:pt x="21892" y="0"/>
                    <a:pt x="32838" y="0"/>
                  </a:cubicBezTo>
                  <a:close/>
                </a:path>
              </a:pathLst>
            </a:custGeom>
            <a:blipFill dpi="0" rotWithShape="0">
              <a:blip r:embed="rId4"/>
              <a:srcRect/>
              <a:stretch>
                <a:fillRect l="-7000" t="-268000" r="-124000" b="-159000"/>
              </a:stretch>
            </a:blipFill>
            <a:ln w="21872" cap="flat">
              <a:solidFill>
                <a:schemeClr val="bg1"/>
              </a:solidFill>
              <a:prstDash val="solid"/>
              <a:miter/>
            </a:ln>
          </p:spPr>
          <p:txBody>
            <a:bodyPr rtlCol="0" anchor="ctr"/>
            <a:p>
              <a:endParaRPr lang="zh-CN" altLang="en-US">
                <a:solidFill>
                  <a:schemeClr val="tx1"/>
                </a:solidFill>
              </a:endParaRPr>
            </a:p>
          </p:txBody>
        </p:sp>
        <p:sp>
          <p:nvSpPr>
            <p:cNvPr id="302" name="Freeform 2604"/>
            <p:cNvSpPr/>
            <p:nvPr>
              <p:custDataLst>
                <p:tags r:id="rId11"/>
              </p:custDataLst>
            </p:nvPr>
          </p:nvSpPr>
          <p:spPr>
            <a:xfrm>
              <a:off x="1973305" y="4755898"/>
              <a:ext cx="1918494" cy="917678"/>
            </a:xfrm>
            <a:custGeom>
              <a:avLst/>
              <a:gdLst>
                <a:gd name="connsiteX0" fmla="*/ 27623 w 2778389"/>
                <a:gd name="connsiteY0" fmla="*/ 88 h 1328993"/>
                <a:gd name="connsiteX1" fmla="*/ 37372 w 2778389"/>
                <a:gd name="connsiteY1" fmla="*/ 4535 h 1328993"/>
                <a:gd name="connsiteX2" fmla="*/ 2762910 w 2778389"/>
                <a:gd name="connsiteY2" fmla="*/ 1274264 h 1328993"/>
                <a:gd name="connsiteX3" fmla="*/ 2773856 w 2778389"/>
                <a:gd name="connsiteY3" fmla="*/ 1307101 h 1328993"/>
                <a:gd name="connsiteX4" fmla="*/ 2751964 w 2778389"/>
                <a:gd name="connsiteY4" fmla="*/ 1328993 h 1328993"/>
                <a:gd name="connsiteX5" fmla="*/ 2741018 w 2778389"/>
                <a:gd name="connsiteY5" fmla="*/ 1328993 h 1328993"/>
                <a:gd name="connsiteX6" fmla="*/ 15480 w 2778389"/>
                <a:gd name="connsiteY6" fmla="*/ 48319 h 1328993"/>
                <a:gd name="connsiteX7" fmla="*/ 4534 w 2778389"/>
                <a:gd name="connsiteY7" fmla="*/ 15481 h 1328993"/>
                <a:gd name="connsiteX8" fmla="*/ 27623 w 2778389"/>
                <a:gd name="connsiteY8" fmla="*/ 88 h 132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89" h="1328993">
                  <a:moveTo>
                    <a:pt x="27623" y="88"/>
                  </a:moveTo>
                  <a:cubicBezTo>
                    <a:pt x="31215" y="430"/>
                    <a:pt x="34636" y="1799"/>
                    <a:pt x="37372" y="4535"/>
                  </a:cubicBezTo>
                  <a:lnTo>
                    <a:pt x="2762910" y="1274264"/>
                  </a:lnTo>
                  <a:cubicBezTo>
                    <a:pt x="2773856" y="1285210"/>
                    <a:pt x="2784802" y="1296155"/>
                    <a:pt x="2773856" y="1307101"/>
                  </a:cubicBezTo>
                  <a:cubicBezTo>
                    <a:pt x="2773856" y="1318047"/>
                    <a:pt x="2762910" y="1328993"/>
                    <a:pt x="2751964" y="1328993"/>
                  </a:cubicBezTo>
                  <a:cubicBezTo>
                    <a:pt x="2751964" y="1328993"/>
                    <a:pt x="2741018" y="1328993"/>
                    <a:pt x="2741018" y="1328993"/>
                  </a:cubicBezTo>
                  <a:lnTo>
                    <a:pt x="15480" y="48319"/>
                  </a:lnTo>
                  <a:cubicBezTo>
                    <a:pt x="4534" y="37373"/>
                    <a:pt x="-6412" y="26427"/>
                    <a:pt x="4534" y="15481"/>
                  </a:cubicBezTo>
                  <a:cubicBezTo>
                    <a:pt x="4534" y="7272"/>
                    <a:pt x="16848" y="-938"/>
                    <a:pt x="27623" y="88"/>
                  </a:cubicBezTo>
                  <a:close/>
                </a:path>
              </a:pathLst>
            </a:custGeom>
            <a:blipFill dpi="0" rotWithShape="0">
              <a:blip r:embed="rId4"/>
              <a:srcRect/>
              <a:stretch>
                <a:fillRect l="-14000" t="-131000" r="-132000" b="-100000"/>
              </a:stretch>
            </a:blipFill>
            <a:ln w="21872" cap="flat">
              <a:solidFill>
                <a:schemeClr val="bg1"/>
              </a:solidFill>
              <a:prstDash val="solid"/>
              <a:miter/>
            </a:ln>
          </p:spPr>
          <p:txBody>
            <a:bodyPr rtlCol="0" anchor="ctr"/>
            <a:p>
              <a:endParaRPr lang="zh-CN" altLang="en-US">
                <a:solidFill>
                  <a:schemeClr val="tx1"/>
                </a:solidFill>
              </a:endParaRPr>
            </a:p>
          </p:txBody>
        </p:sp>
        <p:sp>
          <p:nvSpPr>
            <p:cNvPr id="303" name="Freeform 2605"/>
            <p:cNvSpPr/>
            <p:nvPr>
              <p:custDataLst>
                <p:tags r:id="rId12"/>
              </p:custDataLst>
            </p:nvPr>
          </p:nvSpPr>
          <p:spPr>
            <a:xfrm>
              <a:off x="2150275" y="4449142"/>
              <a:ext cx="1738394" cy="1224434"/>
            </a:xfrm>
            <a:custGeom>
              <a:avLst/>
              <a:gdLst>
                <a:gd name="connsiteX0" fmla="*/ 32838 w 2517566"/>
                <a:gd name="connsiteY0" fmla="*/ 0 h 1773242"/>
                <a:gd name="connsiteX1" fmla="*/ 2506620 w 2517566"/>
                <a:gd name="connsiteY1" fmla="*/ 1718512 h 1773242"/>
                <a:gd name="connsiteX2" fmla="*/ 2517566 w 2517566"/>
                <a:gd name="connsiteY2" fmla="*/ 1751350 h 1773242"/>
                <a:gd name="connsiteX3" fmla="*/ 2495674 w 2517566"/>
                <a:gd name="connsiteY3" fmla="*/ 1773242 h 1773242"/>
                <a:gd name="connsiteX4" fmla="*/ 2484728 w 2517566"/>
                <a:gd name="connsiteY4" fmla="*/ 1773242 h 1773242"/>
                <a:gd name="connsiteX5" fmla="*/ 10946 w 2517566"/>
                <a:gd name="connsiteY5" fmla="*/ 43784 h 1773242"/>
                <a:gd name="connsiteX6" fmla="*/ 0 w 2517566"/>
                <a:gd name="connsiteY6" fmla="*/ 10946 h 1773242"/>
                <a:gd name="connsiteX7" fmla="*/ 32838 w 2517566"/>
                <a:gd name="connsiteY7" fmla="*/ 0 h 177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566" h="1773242">
                  <a:moveTo>
                    <a:pt x="32838" y="0"/>
                  </a:moveTo>
                  <a:lnTo>
                    <a:pt x="2506620" y="1718512"/>
                  </a:lnTo>
                  <a:cubicBezTo>
                    <a:pt x="2517566" y="1729458"/>
                    <a:pt x="2517566" y="1740404"/>
                    <a:pt x="2517566" y="1751350"/>
                  </a:cubicBezTo>
                  <a:cubicBezTo>
                    <a:pt x="2506620" y="1762296"/>
                    <a:pt x="2506620" y="1773242"/>
                    <a:pt x="2495674" y="1773242"/>
                  </a:cubicBezTo>
                  <a:cubicBezTo>
                    <a:pt x="2495674" y="1773242"/>
                    <a:pt x="2484728" y="1773242"/>
                    <a:pt x="2484728" y="1773242"/>
                  </a:cubicBezTo>
                  <a:lnTo>
                    <a:pt x="10946" y="43784"/>
                  </a:lnTo>
                  <a:cubicBezTo>
                    <a:pt x="0" y="32838"/>
                    <a:pt x="0" y="21892"/>
                    <a:pt x="0" y="10946"/>
                  </a:cubicBezTo>
                  <a:cubicBezTo>
                    <a:pt x="10946" y="0"/>
                    <a:pt x="21892" y="0"/>
                    <a:pt x="32838" y="0"/>
                  </a:cubicBezTo>
                  <a:close/>
                </a:path>
              </a:pathLst>
            </a:custGeom>
            <a:blipFill dpi="0" rotWithShape="0">
              <a:blip r:embed="rId4"/>
              <a:srcRect/>
              <a:stretch>
                <a:fillRect l="-25000" t="-73000" r="-146000" b="-75000"/>
              </a:stretch>
            </a:blipFill>
            <a:ln w="21872" cap="flat">
              <a:solidFill>
                <a:schemeClr val="bg1"/>
              </a:solidFill>
              <a:prstDash val="solid"/>
              <a:miter/>
            </a:ln>
          </p:spPr>
          <p:txBody>
            <a:bodyPr rtlCol="0" anchor="ctr"/>
            <a:p>
              <a:endParaRPr lang="zh-CN" altLang="en-US">
                <a:solidFill>
                  <a:schemeClr val="tx1"/>
                </a:solidFill>
              </a:endParaRPr>
            </a:p>
          </p:txBody>
        </p:sp>
        <p:sp>
          <p:nvSpPr>
            <p:cNvPr id="304" name="Freeform 2606"/>
            <p:cNvSpPr/>
            <p:nvPr>
              <p:custDataLst>
                <p:tags r:id="rId13"/>
              </p:custDataLst>
            </p:nvPr>
          </p:nvSpPr>
          <p:spPr>
            <a:xfrm>
              <a:off x="2386469" y="4163819"/>
              <a:ext cx="1507867" cy="1509757"/>
            </a:xfrm>
            <a:custGeom>
              <a:avLst/>
              <a:gdLst>
                <a:gd name="connsiteX0" fmla="*/ 30101 w 2183714"/>
                <a:gd name="connsiteY0" fmla="*/ 0 h 2186451"/>
                <a:gd name="connsiteX1" fmla="*/ 51993 w 2183714"/>
                <a:gd name="connsiteY1" fmla="*/ 8209 h 2186451"/>
                <a:gd name="connsiteX2" fmla="*/ 2175505 w 2183714"/>
                <a:gd name="connsiteY2" fmla="*/ 2131721 h 2186451"/>
                <a:gd name="connsiteX3" fmla="*/ 2175505 w 2183714"/>
                <a:gd name="connsiteY3" fmla="*/ 2175505 h 2186451"/>
                <a:gd name="connsiteX4" fmla="*/ 2153613 w 2183714"/>
                <a:gd name="connsiteY4" fmla="*/ 2186451 h 2186451"/>
                <a:gd name="connsiteX5" fmla="*/ 2131721 w 2183714"/>
                <a:gd name="connsiteY5" fmla="*/ 2175505 h 2186451"/>
                <a:gd name="connsiteX6" fmla="*/ 8209 w 2183714"/>
                <a:gd name="connsiteY6" fmla="*/ 51993 h 2186451"/>
                <a:gd name="connsiteX7" fmla="*/ 8209 w 2183714"/>
                <a:gd name="connsiteY7" fmla="*/ 8209 h 2186451"/>
                <a:gd name="connsiteX8" fmla="*/ 30101 w 2183714"/>
                <a:gd name="connsiteY8" fmla="*/ 0 h 21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714" h="2186451">
                  <a:moveTo>
                    <a:pt x="30101" y="0"/>
                  </a:moveTo>
                  <a:cubicBezTo>
                    <a:pt x="38311" y="0"/>
                    <a:pt x="46520" y="2737"/>
                    <a:pt x="51993" y="8209"/>
                  </a:cubicBezTo>
                  <a:lnTo>
                    <a:pt x="2175505" y="2131721"/>
                  </a:lnTo>
                  <a:cubicBezTo>
                    <a:pt x="2186451" y="2142667"/>
                    <a:pt x="2186451" y="2164559"/>
                    <a:pt x="2175505" y="2175505"/>
                  </a:cubicBezTo>
                  <a:cubicBezTo>
                    <a:pt x="2164559" y="2175505"/>
                    <a:pt x="2164559" y="2186451"/>
                    <a:pt x="2153613" y="2186451"/>
                  </a:cubicBezTo>
                  <a:cubicBezTo>
                    <a:pt x="2142667" y="2186451"/>
                    <a:pt x="2142667" y="2186451"/>
                    <a:pt x="2131721" y="2175505"/>
                  </a:cubicBezTo>
                  <a:lnTo>
                    <a:pt x="8209" y="51993"/>
                  </a:lnTo>
                  <a:cubicBezTo>
                    <a:pt x="-2736" y="41047"/>
                    <a:pt x="-2736" y="19155"/>
                    <a:pt x="8209" y="8209"/>
                  </a:cubicBezTo>
                  <a:cubicBezTo>
                    <a:pt x="13682" y="2737"/>
                    <a:pt x="21892" y="0"/>
                    <a:pt x="30101" y="0"/>
                  </a:cubicBezTo>
                  <a:close/>
                </a:path>
              </a:pathLst>
            </a:custGeom>
            <a:blipFill dpi="0" rotWithShape="0">
              <a:blip r:embed="rId4"/>
              <a:srcRect/>
              <a:stretch>
                <a:fillRect l="-45000" t="-40000" r="-168000" b="-61000"/>
              </a:stretch>
            </a:blipFill>
            <a:ln w="21872" cap="flat">
              <a:solidFill>
                <a:schemeClr val="bg1"/>
              </a:solidFill>
              <a:prstDash val="solid"/>
              <a:miter/>
            </a:ln>
          </p:spPr>
          <p:txBody>
            <a:bodyPr rtlCol="0" anchor="ctr"/>
            <a:p>
              <a:endParaRPr lang="zh-CN" altLang="en-US">
                <a:solidFill>
                  <a:schemeClr val="tx1"/>
                </a:solidFill>
              </a:endParaRPr>
            </a:p>
          </p:txBody>
        </p:sp>
        <p:sp>
          <p:nvSpPr>
            <p:cNvPr id="305" name="Freeform 2607"/>
            <p:cNvSpPr/>
            <p:nvPr>
              <p:custDataLst>
                <p:tags r:id="rId14"/>
              </p:custDataLst>
            </p:nvPr>
          </p:nvSpPr>
          <p:spPr>
            <a:xfrm>
              <a:off x="2659271" y="3937777"/>
              <a:ext cx="1234363" cy="1735800"/>
            </a:xfrm>
            <a:custGeom>
              <a:avLst/>
              <a:gdLst>
                <a:gd name="connsiteX0" fmla="*/ 38660 w 1787621"/>
                <a:gd name="connsiteY0" fmla="*/ 349 h 2513809"/>
                <a:gd name="connsiteX1" fmla="*/ 50974 w 1787621"/>
                <a:gd name="connsiteY1" fmla="*/ 18136 h 2513809"/>
                <a:gd name="connsiteX2" fmla="*/ 1780432 w 1787621"/>
                <a:gd name="connsiteY2" fmla="*/ 2480971 h 2513809"/>
                <a:gd name="connsiteX3" fmla="*/ 1769486 w 1787621"/>
                <a:gd name="connsiteY3" fmla="*/ 2513809 h 2513809"/>
                <a:gd name="connsiteX4" fmla="*/ 1758540 w 1787621"/>
                <a:gd name="connsiteY4" fmla="*/ 2513809 h 2513809"/>
                <a:gd name="connsiteX5" fmla="*/ 1736648 w 1787621"/>
                <a:gd name="connsiteY5" fmla="*/ 2502863 h 2513809"/>
                <a:gd name="connsiteX6" fmla="*/ 7190 w 1787621"/>
                <a:gd name="connsiteY6" fmla="*/ 40028 h 2513809"/>
                <a:gd name="connsiteX7" fmla="*/ 18136 w 1787621"/>
                <a:gd name="connsiteY7" fmla="*/ 7190 h 2513809"/>
                <a:gd name="connsiteX8" fmla="*/ 38660 w 1787621"/>
                <a:gd name="connsiteY8" fmla="*/ 349 h 251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621" h="2513809">
                  <a:moveTo>
                    <a:pt x="38660" y="349"/>
                  </a:moveTo>
                  <a:cubicBezTo>
                    <a:pt x="45501" y="1717"/>
                    <a:pt x="50974" y="7190"/>
                    <a:pt x="50974" y="18136"/>
                  </a:cubicBezTo>
                  <a:lnTo>
                    <a:pt x="1780432" y="2480971"/>
                  </a:lnTo>
                  <a:cubicBezTo>
                    <a:pt x="1791378" y="2491917"/>
                    <a:pt x="1791378" y="2513809"/>
                    <a:pt x="1769486" y="2513809"/>
                  </a:cubicBezTo>
                  <a:cubicBezTo>
                    <a:pt x="1769486" y="2513809"/>
                    <a:pt x="1758540" y="2513809"/>
                    <a:pt x="1758540" y="2513809"/>
                  </a:cubicBezTo>
                  <a:cubicBezTo>
                    <a:pt x="1747594" y="2513809"/>
                    <a:pt x="1736648" y="2513809"/>
                    <a:pt x="1736648" y="2502863"/>
                  </a:cubicBezTo>
                  <a:lnTo>
                    <a:pt x="7190" y="40028"/>
                  </a:lnTo>
                  <a:cubicBezTo>
                    <a:pt x="-3756" y="29082"/>
                    <a:pt x="-3756" y="7190"/>
                    <a:pt x="18136" y="7190"/>
                  </a:cubicBezTo>
                  <a:cubicBezTo>
                    <a:pt x="23609" y="1717"/>
                    <a:pt x="31819" y="-1019"/>
                    <a:pt x="38660" y="349"/>
                  </a:cubicBezTo>
                  <a:close/>
                </a:path>
              </a:pathLst>
            </a:custGeom>
            <a:blipFill dpi="0" rotWithShape="0">
              <a:blip r:embed="rId4"/>
              <a:srcRect/>
              <a:stretch>
                <a:fillRect l="-77000" t="-22000" r="-205000" b="-53000"/>
              </a:stretch>
            </a:blipFill>
            <a:ln w="21872" cap="flat">
              <a:solidFill>
                <a:schemeClr val="bg1"/>
              </a:solidFill>
              <a:prstDash val="solid"/>
              <a:miter/>
            </a:ln>
          </p:spPr>
          <p:txBody>
            <a:bodyPr rtlCol="0" anchor="ctr"/>
            <a:p>
              <a:endParaRPr lang="zh-CN" altLang="en-US">
                <a:solidFill>
                  <a:schemeClr val="tx1"/>
                </a:solidFill>
              </a:endParaRPr>
            </a:p>
          </p:txBody>
        </p:sp>
        <p:sp>
          <p:nvSpPr>
            <p:cNvPr id="306" name="Freeform 2608"/>
            <p:cNvSpPr/>
            <p:nvPr>
              <p:custDataLst>
                <p:tags r:id="rId15"/>
              </p:custDataLst>
            </p:nvPr>
          </p:nvSpPr>
          <p:spPr>
            <a:xfrm>
              <a:off x="2970991" y="3750653"/>
              <a:ext cx="913249" cy="1922923"/>
            </a:xfrm>
            <a:custGeom>
              <a:avLst/>
              <a:gdLst>
                <a:gd name="connsiteX0" fmla="*/ 25229 w 1322580"/>
                <a:gd name="connsiteY0" fmla="*/ 88 h 2784803"/>
                <a:gd name="connsiteX1" fmla="*/ 48318 w 1322580"/>
                <a:gd name="connsiteY1" fmla="*/ 15481 h 2784803"/>
                <a:gd name="connsiteX2" fmla="*/ 1318046 w 1322580"/>
                <a:gd name="connsiteY2" fmla="*/ 2741019 h 2784803"/>
                <a:gd name="connsiteX3" fmla="*/ 1307101 w 1322580"/>
                <a:gd name="connsiteY3" fmla="*/ 2773857 h 2784803"/>
                <a:gd name="connsiteX4" fmla="*/ 1307101 w 1322580"/>
                <a:gd name="connsiteY4" fmla="*/ 2784803 h 2784803"/>
                <a:gd name="connsiteX5" fmla="*/ 1285209 w 1322580"/>
                <a:gd name="connsiteY5" fmla="*/ 2773857 h 2784803"/>
                <a:gd name="connsiteX6" fmla="*/ 4534 w 1322580"/>
                <a:gd name="connsiteY6" fmla="*/ 37373 h 2784803"/>
                <a:gd name="connsiteX7" fmla="*/ 15480 w 1322580"/>
                <a:gd name="connsiteY7" fmla="*/ 4535 h 2784803"/>
                <a:gd name="connsiteX8" fmla="*/ 25229 w 1322580"/>
                <a:gd name="connsiteY8" fmla="*/ 88 h 27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580" h="2784803">
                  <a:moveTo>
                    <a:pt x="25229" y="88"/>
                  </a:moveTo>
                  <a:cubicBezTo>
                    <a:pt x="36004" y="-938"/>
                    <a:pt x="48318" y="7272"/>
                    <a:pt x="48318" y="15481"/>
                  </a:cubicBezTo>
                  <a:lnTo>
                    <a:pt x="1318046" y="2741019"/>
                  </a:lnTo>
                  <a:cubicBezTo>
                    <a:pt x="1328992" y="2751965"/>
                    <a:pt x="1318046" y="2773857"/>
                    <a:pt x="1307101" y="2773857"/>
                  </a:cubicBezTo>
                  <a:cubicBezTo>
                    <a:pt x="1318046" y="2784803"/>
                    <a:pt x="1307101" y="2784803"/>
                    <a:pt x="1307101" y="2784803"/>
                  </a:cubicBezTo>
                  <a:cubicBezTo>
                    <a:pt x="1296155" y="2784803"/>
                    <a:pt x="1285209" y="2773857"/>
                    <a:pt x="1285209" y="2773857"/>
                  </a:cubicBezTo>
                  <a:lnTo>
                    <a:pt x="4534" y="37373"/>
                  </a:lnTo>
                  <a:cubicBezTo>
                    <a:pt x="-6412" y="26427"/>
                    <a:pt x="4534" y="4535"/>
                    <a:pt x="15480" y="4535"/>
                  </a:cubicBezTo>
                  <a:cubicBezTo>
                    <a:pt x="18217" y="1799"/>
                    <a:pt x="21637" y="430"/>
                    <a:pt x="25229" y="88"/>
                  </a:cubicBezTo>
                  <a:close/>
                </a:path>
              </a:pathLst>
            </a:custGeom>
            <a:blipFill dpi="0" rotWithShape="0">
              <a:blip r:embed="rId4"/>
              <a:srcRect/>
              <a:stretch>
                <a:fillRect l="-138000" t="-10000" r="-278000" b="-48000"/>
              </a:stretch>
            </a:blipFill>
            <a:ln w="21872" cap="flat">
              <a:solidFill>
                <a:schemeClr val="bg1"/>
              </a:solidFill>
              <a:prstDash val="solid"/>
              <a:miter/>
            </a:ln>
          </p:spPr>
          <p:txBody>
            <a:bodyPr rtlCol="0" anchor="ctr"/>
            <a:p>
              <a:endParaRPr lang="zh-CN" altLang="en-US">
                <a:solidFill>
                  <a:schemeClr val="tx1"/>
                </a:solidFill>
              </a:endParaRPr>
            </a:p>
          </p:txBody>
        </p:sp>
        <p:sp>
          <p:nvSpPr>
            <p:cNvPr id="307" name="Freeform 2609"/>
            <p:cNvSpPr/>
            <p:nvPr>
              <p:custDataLst>
                <p:tags r:id="rId16"/>
              </p:custDataLst>
            </p:nvPr>
          </p:nvSpPr>
          <p:spPr>
            <a:xfrm>
              <a:off x="3314244" y="3632853"/>
              <a:ext cx="577391" cy="2040723"/>
            </a:xfrm>
            <a:custGeom>
              <a:avLst/>
              <a:gdLst>
                <a:gd name="connsiteX0" fmla="*/ 21892 w 836185"/>
                <a:gd name="connsiteY0" fmla="*/ 0 h 2955403"/>
                <a:gd name="connsiteX1" fmla="*/ 54730 w 836185"/>
                <a:gd name="connsiteY1" fmla="*/ 21892 h 2955403"/>
                <a:gd name="connsiteX2" fmla="*/ 831891 w 836185"/>
                <a:gd name="connsiteY2" fmla="*/ 2922565 h 2955403"/>
                <a:gd name="connsiteX3" fmla="*/ 809999 w 836185"/>
                <a:gd name="connsiteY3" fmla="*/ 2955403 h 2955403"/>
                <a:gd name="connsiteX4" fmla="*/ 788108 w 836185"/>
                <a:gd name="connsiteY4" fmla="*/ 2933511 h 2955403"/>
                <a:gd name="connsiteX5" fmla="*/ 0 w 836185"/>
                <a:gd name="connsiteY5" fmla="*/ 32838 h 2955403"/>
                <a:gd name="connsiteX6" fmla="*/ 21892 w 836185"/>
                <a:gd name="connsiteY6" fmla="*/ 0 h 295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185" h="2955403">
                  <a:moveTo>
                    <a:pt x="21892" y="0"/>
                  </a:moveTo>
                  <a:cubicBezTo>
                    <a:pt x="32838" y="0"/>
                    <a:pt x="54730" y="0"/>
                    <a:pt x="54730" y="21892"/>
                  </a:cubicBezTo>
                  <a:lnTo>
                    <a:pt x="831891" y="2922565"/>
                  </a:lnTo>
                  <a:cubicBezTo>
                    <a:pt x="842837" y="2933511"/>
                    <a:pt x="831891" y="2944457"/>
                    <a:pt x="809999" y="2955403"/>
                  </a:cubicBezTo>
                  <a:cubicBezTo>
                    <a:pt x="799053" y="2955403"/>
                    <a:pt x="788108" y="2944457"/>
                    <a:pt x="788108" y="2933511"/>
                  </a:cubicBezTo>
                  <a:lnTo>
                    <a:pt x="0" y="32838"/>
                  </a:lnTo>
                  <a:cubicBezTo>
                    <a:pt x="0" y="21892"/>
                    <a:pt x="0" y="0"/>
                    <a:pt x="21892" y="0"/>
                  </a:cubicBezTo>
                  <a:close/>
                </a:path>
              </a:pathLst>
            </a:custGeom>
            <a:blipFill dpi="0" rotWithShape="0">
              <a:blip r:embed="rId4"/>
              <a:srcRect/>
              <a:stretch>
                <a:fillRect l="-278000" t="-4000" r="-439000" b="-45000"/>
              </a:stretch>
            </a:blipFill>
            <a:ln w="21872" cap="flat">
              <a:solidFill>
                <a:schemeClr val="bg1"/>
              </a:solidFill>
              <a:prstDash val="solid"/>
              <a:miter/>
            </a:ln>
          </p:spPr>
          <p:txBody>
            <a:bodyPr rtlCol="0" anchor="ctr"/>
            <a:p>
              <a:endParaRPr lang="zh-CN" altLang="en-US">
                <a:solidFill>
                  <a:schemeClr val="tx1"/>
                </a:solidFill>
              </a:endParaRPr>
            </a:p>
          </p:txBody>
        </p:sp>
        <p:sp>
          <p:nvSpPr>
            <p:cNvPr id="308" name="Freeform 2610"/>
            <p:cNvSpPr/>
            <p:nvPr>
              <p:custDataLst>
                <p:tags r:id="rId17"/>
              </p:custDataLst>
            </p:nvPr>
          </p:nvSpPr>
          <p:spPr>
            <a:xfrm>
              <a:off x="3669480" y="3564828"/>
              <a:ext cx="219189" cy="2108747"/>
            </a:xfrm>
            <a:custGeom>
              <a:avLst/>
              <a:gdLst>
                <a:gd name="connsiteX0" fmla="*/ 21892 w 317432"/>
                <a:gd name="connsiteY0" fmla="*/ 0 h 3053916"/>
                <a:gd name="connsiteX1" fmla="*/ 54730 w 317432"/>
                <a:gd name="connsiteY1" fmla="*/ 21892 h 3053916"/>
                <a:gd name="connsiteX2" fmla="*/ 317432 w 317432"/>
                <a:gd name="connsiteY2" fmla="*/ 3021078 h 3053916"/>
                <a:gd name="connsiteX3" fmla="*/ 295540 w 317432"/>
                <a:gd name="connsiteY3" fmla="*/ 3053916 h 3053916"/>
                <a:gd name="connsiteX4" fmla="*/ 273648 w 317432"/>
                <a:gd name="connsiteY4" fmla="*/ 3032024 h 3053916"/>
                <a:gd name="connsiteX5" fmla="*/ 0 w 317432"/>
                <a:gd name="connsiteY5" fmla="*/ 32838 h 3053916"/>
                <a:gd name="connsiteX6" fmla="*/ 21892 w 317432"/>
                <a:gd name="connsiteY6" fmla="*/ 0 h 30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432" h="3053916">
                  <a:moveTo>
                    <a:pt x="21892" y="0"/>
                  </a:moveTo>
                  <a:cubicBezTo>
                    <a:pt x="32838" y="0"/>
                    <a:pt x="54730" y="10946"/>
                    <a:pt x="54730" y="21892"/>
                  </a:cubicBezTo>
                  <a:lnTo>
                    <a:pt x="317432" y="3021078"/>
                  </a:lnTo>
                  <a:cubicBezTo>
                    <a:pt x="317432" y="3032024"/>
                    <a:pt x="306486" y="3053916"/>
                    <a:pt x="295540" y="3053916"/>
                  </a:cubicBezTo>
                  <a:cubicBezTo>
                    <a:pt x="284594" y="3053916"/>
                    <a:pt x="273648" y="3042970"/>
                    <a:pt x="273648" y="3032024"/>
                  </a:cubicBezTo>
                  <a:lnTo>
                    <a:pt x="0" y="32838"/>
                  </a:lnTo>
                  <a:cubicBezTo>
                    <a:pt x="0" y="21892"/>
                    <a:pt x="10946" y="0"/>
                    <a:pt x="21892" y="0"/>
                  </a:cubicBezTo>
                  <a:close/>
                </a:path>
              </a:pathLst>
            </a:custGeom>
            <a:blipFill dpi="0" rotWithShape="0">
              <a:blip r:embed="rId4"/>
              <a:srcRect/>
              <a:stretch>
                <a:fillRect l="-895000" r="-1158000" b="-43000"/>
              </a:stretch>
            </a:blipFill>
            <a:ln w="21872" cap="flat">
              <a:solidFill>
                <a:schemeClr val="bg1"/>
              </a:solidFill>
              <a:prstDash val="solid"/>
              <a:miter/>
            </a:ln>
          </p:spPr>
          <p:txBody>
            <a:bodyPr rtlCol="0" anchor="ctr"/>
            <a:p>
              <a:endParaRPr lang="zh-CN" altLang="en-US">
                <a:solidFill>
                  <a:schemeClr val="tx1"/>
                </a:solidFill>
              </a:endParaRPr>
            </a:p>
          </p:txBody>
        </p:sp>
        <p:sp>
          <p:nvSpPr>
            <p:cNvPr id="309" name="Freeform 2611"/>
            <p:cNvSpPr/>
            <p:nvPr>
              <p:custDataLst>
                <p:tags r:id="rId18"/>
              </p:custDataLst>
            </p:nvPr>
          </p:nvSpPr>
          <p:spPr>
            <a:xfrm>
              <a:off x="3855471" y="3564828"/>
              <a:ext cx="214596" cy="2108747"/>
            </a:xfrm>
            <a:custGeom>
              <a:avLst/>
              <a:gdLst>
                <a:gd name="connsiteX0" fmla="*/ 288889 w 310781"/>
                <a:gd name="connsiteY0" fmla="*/ 0 h 3053916"/>
                <a:gd name="connsiteX1" fmla="*/ 310781 w 310781"/>
                <a:gd name="connsiteY1" fmla="*/ 32838 h 3053916"/>
                <a:gd name="connsiteX2" fmla="*/ 48079 w 310781"/>
                <a:gd name="connsiteY2" fmla="*/ 3032024 h 3053916"/>
                <a:gd name="connsiteX3" fmla="*/ 26187 w 310781"/>
                <a:gd name="connsiteY3" fmla="*/ 3053916 h 3053916"/>
                <a:gd name="connsiteX4" fmla="*/ 4295 w 310781"/>
                <a:gd name="connsiteY4" fmla="*/ 3021078 h 3053916"/>
                <a:gd name="connsiteX5" fmla="*/ 256052 w 310781"/>
                <a:gd name="connsiteY5" fmla="*/ 21892 h 3053916"/>
                <a:gd name="connsiteX6" fmla="*/ 288889 w 310781"/>
                <a:gd name="connsiteY6" fmla="*/ 0 h 30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781" h="3053916">
                  <a:moveTo>
                    <a:pt x="288889" y="0"/>
                  </a:moveTo>
                  <a:cubicBezTo>
                    <a:pt x="299835" y="0"/>
                    <a:pt x="310781" y="10946"/>
                    <a:pt x="310781" y="32838"/>
                  </a:cubicBezTo>
                  <a:lnTo>
                    <a:pt x="48079" y="3032024"/>
                  </a:lnTo>
                  <a:cubicBezTo>
                    <a:pt x="48079" y="3042970"/>
                    <a:pt x="37133" y="3053916"/>
                    <a:pt x="26187" y="3053916"/>
                  </a:cubicBezTo>
                  <a:cubicBezTo>
                    <a:pt x="4295" y="3053916"/>
                    <a:pt x="-6651" y="3042970"/>
                    <a:pt x="4295" y="3021078"/>
                  </a:cubicBezTo>
                  <a:lnTo>
                    <a:pt x="256052" y="21892"/>
                  </a:lnTo>
                  <a:cubicBezTo>
                    <a:pt x="256052" y="10946"/>
                    <a:pt x="266998" y="0"/>
                    <a:pt x="288889" y="0"/>
                  </a:cubicBezTo>
                  <a:close/>
                </a:path>
              </a:pathLst>
            </a:custGeom>
            <a:blipFill dpi="0" rotWithShape="0">
              <a:blip r:embed="rId4"/>
              <a:srcRect/>
              <a:stretch>
                <a:fillRect l="-1001000" r="-1098000" b="-43000"/>
              </a:stretch>
            </a:blipFill>
            <a:ln w="21872" cap="flat">
              <a:solidFill>
                <a:schemeClr val="bg1"/>
              </a:solidFill>
              <a:prstDash val="solid"/>
              <a:miter/>
            </a:ln>
          </p:spPr>
          <p:txBody>
            <a:bodyPr rtlCol="0" anchor="ctr"/>
            <a:p>
              <a:endParaRPr lang="zh-CN" altLang="en-US">
                <a:solidFill>
                  <a:schemeClr val="tx1"/>
                </a:solidFill>
              </a:endParaRPr>
            </a:p>
          </p:txBody>
        </p:sp>
        <p:sp>
          <p:nvSpPr>
            <p:cNvPr id="310" name="Freeform 2612"/>
            <p:cNvSpPr/>
            <p:nvPr>
              <p:custDataLst>
                <p:tags r:id="rId19"/>
              </p:custDataLst>
            </p:nvPr>
          </p:nvSpPr>
          <p:spPr>
            <a:xfrm>
              <a:off x="3855470" y="3632853"/>
              <a:ext cx="577391" cy="2040723"/>
            </a:xfrm>
            <a:custGeom>
              <a:avLst/>
              <a:gdLst>
                <a:gd name="connsiteX0" fmla="*/ 814294 w 836186"/>
                <a:gd name="connsiteY0" fmla="*/ 0 h 2955403"/>
                <a:gd name="connsiteX1" fmla="*/ 836186 w 836186"/>
                <a:gd name="connsiteY1" fmla="*/ 32838 h 2955403"/>
                <a:gd name="connsiteX2" fmla="*/ 59025 w 836186"/>
                <a:gd name="connsiteY2" fmla="*/ 2933511 h 2955403"/>
                <a:gd name="connsiteX3" fmla="*/ 26187 w 836186"/>
                <a:gd name="connsiteY3" fmla="*/ 2955403 h 2955403"/>
                <a:gd name="connsiteX4" fmla="*/ 4295 w 836186"/>
                <a:gd name="connsiteY4" fmla="*/ 2922565 h 2955403"/>
                <a:gd name="connsiteX5" fmla="*/ 781457 w 836186"/>
                <a:gd name="connsiteY5" fmla="*/ 21892 h 2955403"/>
                <a:gd name="connsiteX6" fmla="*/ 814294 w 836186"/>
                <a:gd name="connsiteY6" fmla="*/ 0 h 295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186" h="2955403">
                  <a:moveTo>
                    <a:pt x="814294" y="0"/>
                  </a:moveTo>
                  <a:cubicBezTo>
                    <a:pt x="825240" y="0"/>
                    <a:pt x="836186" y="21892"/>
                    <a:pt x="836186" y="32838"/>
                  </a:cubicBezTo>
                  <a:lnTo>
                    <a:pt x="59025" y="2933511"/>
                  </a:lnTo>
                  <a:cubicBezTo>
                    <a:pt x="48079" y="2944457"/>
                    <a:pt x="37133" y="2955403"/>
                    <a:pt x="26187" y="2955403"/>
                  </a:cubicBezTo>
                  <a:cubicBezTo>
                    <a:pt x="4295" y="2955403"/>
                    <a:pt x="-6651" y="2933511"/>
                    <a:pt x="4295" y="2922565"/>
                  </a:cubicBezTo>
                  <a:lnTo>
                    <a:pt x="781457" y="21892"/>
                  </a:lnTo>
                  <a:cubicBezTo>
                    <a:pt x="781457" y="10946"/>
                    <a:pt x="803349" y="0"/>
                    <a:pt x="814294" y="0"/>
                  </a:cubicBezTo>
                  <a:close/>
                </a:path>
              </a:pathLst>
            </a:custGeom>
            <a:blipFill dpi="0" rotWithShape="0">
              <a:blip r:embed="rId4"/>
              <a:srcRect/>
              <a:stretch>
                <a:fillRect l="-372000" t="-4000" r="-345000" b="-45000"/>
              </a:stretch>
            </a:blipFill>
            <a:ln w="21872" cap="flat">
              <a:solidFill>
                <a:schemeClr val="bg1"/>
              </a:solidFill>
              <a:prstDash val="solid"/>
              <a:miter/>
            </a:ln>
          </p:spPr>
          <p:txBody>
            <a:bodyPr rtlCol="0" anchor="ctr"/>
            <a:p>
              <a:endParaRPr lang="zh-CN" altLang="en-US">
                <a:solidFill>
                  <a:schemeClr val="tx1"/>
                </a:solidFill>
              </a:endParaRPr>
            </a:p>
          </p:txBody>
        </p:sp>
        <p:sp>
          <p:nvSpPr>
            <p:cNvPr id="311" name="Freeform 2613"/>
            <p:cNvSpPr/>
            <p:nvPr>
              <p:custDataLst>
                <p:tags r:id="rId20"/>
              </p:custDataLst>
            </p:nvPr>
          </p:nvSpPr>
          <p:spPr>
            <a:xfrm>
              <a:off x="3855305" y="3750654"/>
              <a:ext cx="913249" cy="1922923"/>
            </a:xfrm>
            <a:custGeom>
              <a:avLst/>
              <a:gdLst>
                <a:gd name="connsiteX0" fmla="*/ 1298891 w 1322579"/>
                <a:gd name="connsiteY0" fmla="*/ 88 h 2784803"/>
                <a:gd name="connsiteX1" fmla="*/ 1307100 w 1322579"/>
                <a:gd name="connsiteY1" fmla="*/ 4535 h 2784803"/>
                <a:gd name="connsiteX2" fmla="*/ 1318046 w 1322579"/>
                <a:gd name="connsiteY2" fmla="*/ 37373 h 2784803"/>
                <a:gd name="connsiteX3" fmla="*/ 48318 w 1322579"/>
                <a:gd name="connsiteY3" fmla="*/ 2762911 h 2784803"/>
                <a:gd name="connsiteX4" fmla="*/ 26426 w 1322579"/>
                <a:gd name="connsiteY4" fmla="*/ 2784803 h 2784803"/>
                <a:gd name="connsiteX5" fmla="*/ 15480 w 1322579"/>
                <a:gd name="connsiteY5" fmla="*/ 2784803 h 2784803"/>
                <a:gd name="connsiteX6" fmla="*/ 4534 w 1322579"/>
                <a:gd name="connsiteY6" fmla="*/ 2751965 h 2784803"/>
                <a:gd name="connsiteX7" fmla="*/ 1274263 w 1322579"/>
                <a:gd name="connsiteY7" fmla="*/ 15481 h 2784803"/>
                <a:gd name="connsiteX8" fmla="*/ 1298891 w 1322579"/>
                <a:gd name="connsiteY8" fmla="*/ 88 h 27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579" h="2784803">
                  <a:moveTo>
                    <a:pt x="1298891" y="88"/>
                  </a:moveTo>
                  <a:cubicBezTo>
                    <a:pt x="1301628" y="430"/>
                    <a:pt x="1304364" y="1799"/>
                    <a:pt x="1307100" y="4535"/>
                  </a:cubicBezTo>
                  <a:cubicBezTo>
                    <a:pt x="1318046" y="15481"/>
                    <a:pt x="1328992" y="26427"/>
                    <a:pt x="1318046" y="37373"/>
                  </a:cubicBezTo>
                  <a:lnTo>
                    <a:pt x="48318" y="2762911"/>
                  </a:lnTo>
                  <a:cubicBezTo>
                    <a:pt x="48318" y="2773857"/>
                    <a:pt x="37372" y="2784803"/>
                    <a:pt x="26426" y="2784803"/>
                  </a:cubicBezTo>
                  <a:cubicBezTo>
                    <a:pt x="26426" y="2784803"/>
                    <a:pt x="15480" y="2784803"/>
                    <a:pt x="15480" y="2784803"/>
                  </a:cubicBezTo>
                  <a:cubicBezTo>
                    <a:pt x="4534" y="2773857"/>
                    <a:pt x="-6412" y="2762911"/>
                    <a:pt x="4534" y="2751965"/>
                  </a:cubicBezTo>
                  <a:lnTo>
                    <a:pt x="1274263" y="15481"/>
                  </a:lnTo>
                  <a:cubicBezTo>
                    <a:pt x="1282473" y="7272"/>
                    <a:pt x="1290682" y="-938"/>
                    <a:pt x="1298891" y="88"/>
                  </a:cubicBezTo>
                  <a:close/>
                </a:path>
              </a:pathLst>
            </a:custGeom>
            <a:blipFill dpi="0" rotWithShape="0">
              <a:blip r:embed="rId4"/>
              <a:srcRect/>
              <a:stretch>
                <a:fillRect l="-235000" t="-10000" r="-182000" b="-48000"/>
              </a:stretch>
            </a:blipFill>
            <a:ln w="21872" cap="flat">
              <a:solidFill>
                <a:schemeClr val="bg1"/>
              </a:solidFill>
              <a:prstDash val="solid"/>
              <a:miter/>
            </a:ln>
          </p:spPr>
          <p:txBody>
            <a:bodyPr rtlCol="0" anchor="ctr"/>
            <a:p>
              <a:endParaRPr lang="zh-CN" altLang="en-US">
                <a:solidFill>
                  <a:schemeClr val="tx1"/>
                </a:solidFill>
              </a:endParaRPr>
            </a:p>
          </p:txBody>
        </p:sp>
        <p:sp>
          <p:nvSpPr>
            <p:cNvPr id="312" name="Freeform 2614"/>
            <p:cNvSpPr/>
            <p:nvPr>
              <p:custDataLst>
                <p:tags r:id="rId21"/>
              </p:custDataLst>
            </p:nvPr>
          </p:nvSpPr>
          <p:spPr>
            <a:xfrm>
              <a:off x="3858436" y="3935183"/>
              <a:ext cx="1216876" cy="1738394"/>
            </a:xfrm>
            <a:custGeom>
              <a:avLst/>
              <a:gdLst>
                <a:gd name="connsiteX0" fmla="*/ 1751350 w 1762296"/>
                <a:gd name="connsiteY0" fmla="*/ 0 h 2517565"/>
                <a:gd name="connsiteX1" fmla="*/ 1762296 w 1762296"/>
                <a:gd name="connsiteY1" fmla="*/ 32838 h 2517565"/>
                <a:gd name="connsiteX2" fmla="*/ 43784 w 1762296"/>
                <a:gd name="connsiteY2" fmla="*/ 2506619 h 2517565"/>
                <a:gd name="connsiteX3" fmla="*/ 21892 w 1762296"/>
                <a:gd name="connsiteY3" fmla="*/ 2517565 h 2517565"/>
                <a:gd name="connsiteX4" fmla="*/ 10946 w 1762296"/>
                <a:gd name="connsiteY4" fmla="*/ 2517565 h 2517565"/>
                <a:gd name="connsiteX5" fmla="*/ 0 w 1762296"/>
                <a:gd name="connsiteY5" fmla="*/ 2484727 h 2517565"/>
                <a:gd name="connsiteX6" fmla="*/ 1718512 w 1762296"/>
                <a:gd name="connsiteY6" fmla="*/ 10946 h 2517565"/>
                <a:gd name="connsiteX7" fmla="*/ 1751350 w 1762296"/>
                <a:gd name="connsiteY7" fmla="*/ 0 h 25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296" h="2517565">
                  <a:moveTo>
                    <a:pt x="1751350" y="0"/>
                  </a:moveTo>
                  <a:cubicBezTo>
                    <a:pt x="1762296" y="10946"/>
                    <a:pt x="1762296" y="21892"/>
                    <a:pt x="1762296" y="32838"/>
                  </a:cubicBezTo>
                  <a:lnTo>
                    <a:pt x="43784" y="2506619"/>
                  </a:lnTo>
                  <a:cubicBezTo>
                    <a:pt x="32838" y="2506619"/>
                    <a:pt x="32838" y="2517565"/>
                    <a:pt x="21892" y="2517565"/>
                  </a:cubicBezTo>
                  <a:cubicBezTo>
                    <a:pt x="21892" y="2517565"/>
                    <a:pt x="10946" y="2517565"/>
                    <a:pt x="10946" y="2517565"/>
                  </a:cubicBezTo>
                  <a:cubicBezTo>
                    <a:pt x="0" y="2506619"/>
                    <a:pt x="0" y="2495673"/>
                    <a:pt x="0" y="2484727"/>
                  </a:cubicBezTo>
                  <a:lnTo>
                    <a:pt x="1718512" y="10946"/>
                  </a:lnTo>
                  <a:cubicBezTo>
                    <a:pt x="1729458" y="0"/>
                    <a:pt x="1740404" y="0"/>
                    <a:pt x="1751350" y="0"/>
                  </a:cubicBezTo>
                  <a:close/>
                </a:path>
              </a:pathLst>
            </a:custGeom>
            <a:blipFill dpi="0" rotWithShape="0">
              <a:blip r:embed="rId4"/>
              <a:srcRect/>
              <a:stretch>
                <a:fillRect l="-177000" t="-22000" r="-111000" b="-53000"/>
              </a:stretch>
            </a:blipFill>
            <a:ln w="21872" cap="flat">
              <a:solidFill>
                <a:schemeClr val="bg1"/>
              </a:solidFill>
              <a:prstDash val="solid"/>
              <a:miter/>
            </a:ln>
          </p:spPr>
          <p:txBody>
            <a:bodyPr rtlCol="0" anchor="ctr"/>
            <a:p>
              <a:endParaRPr lang="zh-CN" altLang="en-US">
                <a:solidFill>
                  <a:schemeClr val="tx1"/>
                </a:solidFill>
              </a:endParaRPr>
            </a:p>
          </p:txBody>
        </p:sp>
        <p:sp>
          <p:nvSpPr>
            <p:cNvPr id="313" name="Freeform 2615"/>
            <p:cNvSpPr/>
            <p:nvPr>
              <p:custDataLst>
                <p:tags r:id="rId22"/>
              </p:custDataLst>
            </p:nvPr>
          </p:nvSpPr>
          <p:spPr>
            <a:xfrm>
              <a:off x="3852767" y="4163819"/>
              <a:ext cx="1507867" cy="1509757"/>
            </a:xfrm>
            <a:custGeom>
              <a:avLst/>
              <a:gdLst>
                <a:gd name="connsiteX0" fmla="*/ 2153613 w 2183714"/>
                <a:gd name="connsiteY0" fmla="*/ 0 h 2186451"/>
                <a:gd name="connsiteX1" fmla="*/ 2175505 w 2183714"/>
                <a:gd name="connsiteY1" fmla="*/ 8209 h 2186451"/>
                <a:gd name="connsiteX2" fmla="*/ 2175505 w 2183714"/>
                <a:gd name="connsiteY2" fmla="*/ 51993 h 2186451"/>
                <a:gd name="connsiteX3" fmla="*/ 51993 w 2183714"/>
                <a:gd name="connsiteY3" fmla="*/ 2175505 h 2186451"/>
                <a:gd name="connsiteX4" fmla="*/ 30101 w 2183714"/>
                <a:gd name="connsiteY4" fmla="*/ 2186451 h 2186451"/>
                <a:gd name="connsiteX5" fmla="*/ 8209 w 2183714"/>
                <a:gd name="connsiteY5" fmla="*/ 2175505 h 2186451"/>
                <a:gd name="connsiteX6" fmla="*/ 8209 w 2183714"/>
                <a:gd name="connsiteY6" fmla="*/ 2131721 h 2186451"/>
                <a:gd name="connsiteX7" fmla="*/ 2131721 w 2183714"/>
                <a:gd name="connsiteY7" fmla="*/ 8209 h 2186451"/>
                <a:gd name="connsiteX8" fmla="*/ 2153613 w 2183714"/>
                <a:gd name="connsiteY8" fmla="*/ 0 h 21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714" h="2186451">
                  <a:moveTo>
                    <a:pt x="2153613" y="0"/>
                  </a:moveTo>
                  <a:cubicBezTo>
                    <a:pt x="2161822" y="0"/>
                    <a:pt x="2170032" y="2737"/>
                    <a:pt x="2175505" y="8209"/>
                  </a:cubicBezTo>
                  <a:cubicBezTo>
                    <a:pt x="2186451" y="19155"/>
                    <a:pt x="2186451" y="41047"/>
                    <a:pt x="2175505" y="51993"/>
                  </a:cubicBezTo>
                  <a:lnTo>
                    <a:pt x="51993" y="2175505"/>
                  </a:lnTo>
                  <a:cubicBezTo>
                    <a:pt x="41047" y="2175505"/>
                    <a:pt x="41047" y="2186451"/>
                    <a:pt x="30101" y="2186451"/>
                  </a:cubicBezTo>
                  <a:cubicBezTo>
                    <a:pt x="19155" y="2186451"/>
                    <a:pt x="19155" y="2186451"/>
                    <a:pt x="8209" y="2175505"/>
                  </a:cubicBezTo>
                  <a:cubicBezTo>
                    <a:pt x="-2736" y="2164559"/>
                    <a:pt x="-2736" y="2142667"/>
                    <a:pt x="8209" y="2131721"/>
                  </a:cubicBezTo>
                  <a:lnTo>
                    <a:pt x="2131721" y="8209"/>
                  </a:lnTo>
                  <a:cubicBezTo>
                    <a:pt x="2137194" y="2737"/>
                    <a:pt x="2145403" y="0"/>
                    <a:pt x="2153613" y="0"/>
                  </a:cubicBezTo>
                  <a:close/>
                </a:path>
              </a:pathLst>
            </a:custGeom>
            <a:blipFill dpi="0" rotWithShape="0">
              <a:blip r:embed="rId4"/>
              <a:srcRect/>
              <a:stretch>
                <a:fillRect l="-142000" t="-40000" r="-71000" b="-61000"/>
              </a:stretch>
            </a:blipFill>
            <a:ln w="21872" cap="flat">
              <a:solidFill>
                <a:schemeClr val="bg1"/>
              </a:solidFill>
              <a:prstDash val="solid"/>
              <a:miter/>
            </a:ln>
          </p:spPr>
          <p:txBody>
            <a:bodyPr rtlCol="0" anchor="ctr"/>
            <a:p>
              <a:endParaRPr lang="zh-CN" altLang="en-US">
                <a:solidFill>
                  <a:schemeClr val="tx1"/>
                </a:solidFill>
              </a:endParaRPr>
            </a:p>
          </p:txBody>
        </p:sp>
        <p:sp>
          <p:nvSpPr>
            <p:cNvPr id="314" name="Freeform 2616"/>
            <p:cNvSpPr/>
            <p:nvPr>
              <p:custDataLst>
                <p:tags r:id="rId23"/>
              </p:custDataLst>
            </p:nvPr>
          </p:nvSpPr>
          <p:spPr>
            <a:xfrm>
              <a:off x="3853471" y="4444178"/>
              <a:ext cx="1740765" cy="1229398"/>
            </a:xfrm>
            <a:custGeom>
              <a:avLst/>
              <a:gdLst>
                <a:gd name="connsiteX0" fmla="*/ 2501495 w 2520999"/>
                <a:gd name="connsiteY0" fmla="*/ 349 h 1780431"/>
                <a:gd name="connsiteX1" fmla="*/ 2513809 w 2520999"/>
                <a:gd name="connsiteY1" fmla="*/ 18136 h 1780431"/>
                <a:gd name="connsiteX2" fmla="*/ 2502864 w 2520999"/>
                <a:gd name="connsiteY2" fmla="*/ 50974 h 1780431"/>
                <a:gd name="connsiteX3" fmla="*/ 40028 w 2520999"/>
                <a:gd name="connsiteY3" fmla="*/ 1769485 h 1780431"/>
                <a:gd name="connsiteX4" fmla="*/ 29082 w 2520999"/>
                <a:gd name="connsiteY4" fmla="*/ 1780431 h 1780431"/>
                <a:gd name="connsiteX5" fmla="*/ 7190 w 2520999"/>
                <a:gd name="connsiteY5" fmla="*/ 1769485 h 1780431"/>
                <a:gd name="connsiteX6" fmla="*/ 18136 w 2520999"/>
                <a:gd name="connsiteY6" fmla="*/ 1736648 h 1780431"/>
                <a:gd name="connsiteX7" fmla="*/ 2480972 w 2520999"/>
                <a:gd name="connsiteY7" fmla="*/ 7190 h 1780431"/>
                <a:gd name="connsiteX8" fmla="*/ 2501495 w 2520999"/>
                <a:gd name="connsiteY8" fmla="*/ 349 h 178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999" h="1780431">
                  <a:moveTo>
                    <a:pt x="2501495" y="349"/>
                  </a:moveTo>
                  <a:cubicBezTo>
                    <a:pt x="2508336" y="1717"/>
                    <a:pt x="2513809" y="7190"/>
                    <a:pt x="2513809" y="18136"/>
                  </a:cubicBezTo>
                  <a:cubicBezTo>
                    <a:pt x="2524756" y="29082"/>
                    <a:pt x="2524756" y="50974"/>
                    <a:pt x="2502864" y="50974"/>
                  </a:cubicBezTo>
                  <a:lnTo>
                    <a:pt x="40028" y="1769485"/>
                  </a:lnTo>
                  <a:cubicBezTo>
                    <a:pt x="40028" y="1780431"/>
                    <a:pt x="29082" y="1780431"/>
                    <a:pt x="29082" y="1780431"/>
                  </a:cubicBezTo>
                  <a:cubicBezTo>
                    <a:pt x="18136" y="1780431"/>
                    <a:pt x="7190" y="1780431"/>
                    <a:pt x="7190" y="1769485"/>
                  </a:cubicBezTo>
                  <a:cubicBezTo>
                    <a:pt x="-3756" y="1758539"/>
                    <a:pt x="-3756" y="1736648"/>
                    <a:pt x="18136" y="1736648"/>
                  </a:cubicBezTo>
                  <a:lnTo>
                    <a:pt x="2480972" y="7190"/>
                  </a:lnTo>
                  <a:cubicBezTo>
                    <a:pt x="2486445" y="1717"/>
                    <a:pt x="2494654" y="-1019"/>
                    <a:pt x="2501495" y="349"/>
                  </a:cubicBezTo>
                  <a:close/>
                </a:path>
              </a:pathLst>
            </a:custGeom>
            <a:blipFill dpi="0" rotWithShape="0">
              <a:blip r:embed="rId4"/>
              <a:srcRect/>
              <a:stretch>
                <a:fillRect l="-123000" t="-72000" r="-48000" b="-74000"/>
              </a:stretch>
            </a:blipFill>
            <a:ln w="21872" cap="flat">
              <a:solidFill>
                <a:schemeClr val="bg1"/>
              </a:solidFill>
              <a:prstDash val="solid"/>
              <a:miter/>
            </a:ln>
          </p:spPr>
          <p:txBody>
            <a:bodyPr rtlCol="0" anchor="ctr"/>
            <a:p>
              <a:endParaRPr lang="zh-CN" altLang="en-US">
                <a:solidFill>
                  <a:schemeClr val="tx1"/>
                </a:solidFill>
              </a:endParaRPr>
            </a:p>
          </p:txBody>
        </p:sp>
        <p:sp>
          <p:nvSpPr>
            <p:cNvPr id="315" name="Freeform 2617"/>
            <p:cNvSpPr/>
            <p:nvPr>
              <p:custDataLst>
                <p:tags r:id="rId24"/>
              </p:custDataLst>
            </p:nvPr>
          </p:nvSpPr>
          <p:spPr>
            <a:xfrm>
              <a:off x="3855307" y="4755899"/>
              <a:ext cx="1918494" cy="917678"/>
            </a:xfrm>
            <a:custGeom>
              <a:avLst/>
              <a:gdLst>
                <a:gd name="connsiteX0" fmla="*/ 2750767 w 2778389"/>
                <a:gd name="connsiteY0" fmla="*/ 88 h 1328993"/>
                <a:gd name="connsiteX1" fmla="*/ 2773856 w 2778389"/>
                <a:gd name="connsiteY1" fmla="*/ 15481 h 1328993"/>
                <a:gd name="connsiteX2" fmla="*/ 2762910 w 2778389"/>
                <a:gd name="connsiteY2" fmla="*/ 48319 h 1328993"/>
                <a:gd name="connsiteX3" fmla="*/ 37372 w 2778389"/>
                <a:gd name="connsiteY3" fmla="*/ 1318047 h 1328993"/>
                <a:gd name="connsiteX4" fmla="*/ 26426 w 2778389"/>
                <a:gd name="connsiteY4" fmla="*/ 1328993 h 1328993"/>
                <a:gd name="connsiteX5" fmla="*/ 4534 w 2778389"/>
                <a:gd name="connsiteY5" fmla="*/ 1318047 h 1328993"/>
                <a:gd name="connsiteX6" fmla="*/ 15480 w 2778389"/>
                <a:gd name="connsiteY6" fmla="*/ 1285210 h 1328993"/>
                <a:gd name="connsiteX7" fmla="*/ 2741018 w 2778389"/>
                <a:gd name="connsiteY7" fmla="*/ 4535 h 1328993"/>
                <a:gd name="connsiteX8" fmla="*/ 2750767 w 2778389"/>
                <a:gd name="connsiteY8" fmla="*/ 88 h 132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89" h="1328993">
                  <a:moveTo>
                    <a:pt x="2750767" y="88"/>
                  </a:moveTo>
                  <a:cubicBezTo>
                    <a:pt x="2761542" y="-938"/>
                    <a:pt x="2773856" y="7272"/>
                    <a:pt x="2773856" y="15481"/>
                  </a:cubicBezTo>
                  <a:cubicBezTo>
                    <a:pt x="2784802" y="26427"/>
                    <a:pt x="2773856" y="48319"/>
                    <a:pt x="2762910" y="48319"/>
                  </a:cubicBezTo>
                  <a:lnTo>
                    <a:pt x="37372" y="1318047"/>
                  </a:lnTo>
                  <a:cubicBezTo>
                    <a:pt x="37372" y="1328993"/>
                    <a:pt x="26426" y="1328993"/>
                    <a:pt x="26426" y="1328993"/>
                  </a:cubicBezTo>
                  <a:cubicBezTo>
                    <a:pt x="15480" y="1328993"/>
                    <a:pt x="4534" y="1318047"/>
                    <a:pt x="4534" y="1318047"/>
                  </a:cubicBezTo>
                  <a:cubicBezTo>
                    <a:pt x="-6412" y="1307101"/>
                    <a:pt x="4534" y="1285210"/>
                    <a:pt x="15480" y="1285210"/>
                  </a:cubicBezTo>
                  <a:lnTo>
                    <a:pt x="2741018" y="4535"/>
                  </a:lnTo>
                  <a:cubicBezTo>
                    <a:pt x="2743755" y="1799"/>
                    <a:pt x="2747175" y="430"/>
                    <a:pt x="2750767" y="88"/>
                  </a:cubicBezTo>
                  <a:close/>
                </a:path>
              </a:pathLst>
            </a:custGeom>
            <a:blipFill dpi="0" rotWithShape="0">
              <a:blip r:embed="rId4"/>
              <a:srcRect/>
              <a:stretch>
                <a:fillRect l="-112000" t="-131000" r="-34000" b="-100000"/>
              </a:stretch>
            </a:blipFill>
            <a:ln w="21872" cap="flat">
              <a:solidFill>
                <a:schemeClr val="bg1"/>
              </a:solidFill>
              <a:prstDash val="solid"/>
              <a:miter/>
            </a:ln>
          </p:spPr>
          <p:txBody>
            <a:bodyPr rtlCol="0" anchor="ctr"/>
            <a:p>
              <a:endParaRPr lang="zh-CN" altLang="en-US">
                <a:solidFill>
                  <a:schemeClr val="tx1"/>
                </a:solidFill>
              </a:endParaRPr>
            </a:p>
          </p:txBody>
        </p:sp>
        <p:sp>
          <p:nvSpPr>
            <p:cNvPr id="316" name="Freeform 49"/>
            <p:cNvSpPr/>
            <p:nvPr>
              <p:custDataLst>
                <p:tags r:id="rId25"/>
              </p:custDataLst>
            </p:nvPr>
          </p:nvSpPr>
          <p:spPr>
            <a:xfrm>
              <a:off x="3752620" y="5537527"/>
              <a:ext cx="241864" cy="241864"/>
            </a:xfrm>
            <a:custGeom>
              <a:avLst/>
              <a:gdLst>
                <a:gd name="connsiteX0" fmla="*/ 175135 w 350270"/>
                <a:gd name="connsiteY0" fmla="*/ 0 h 350270"/>
                <a:gd name="connsiteX1" fmla="*/ 350270 w 350270"/>
                <a:gd name="connsiteY1" fmla="*/ 175135 h 350270"/>
                <a:gd name="connsiteX2" fmla="*/ 175135 w 350270"/>
                <a:gd name="connsiteY2" fmla="*/ 350270 h 350270"/>
                <a:gd name="connsiteX3" fmla="*/ 0 w 350270"/>
                <a:gd name="connsiteY3" fmla="*/ 175135 h 350270"/>
                <a:gd name="connsiteX4" fmla="*/ 175135 w 350270"/>
                <a:gd name="connsiteY4" fmla="*/ 0 h 35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70" h="350270">
                  <a:moveTo>
                    <a:pt x="175135" y="0"/>
                  </a:moveTo>
                  <a:cubicBezTo>
                    <a:pt x="273648" y="0"/>
                    <a:pt x="350270" y="76622"/>
                    <a:pt x="350270" y="175135"/>
                  </a:cubicBezTo>
                  <a:cubicBezTo>
                    <a:pt x="350270" y="262703"/>
                    <a:pt x="273648" y="350270"/>
                    <a:pt x="175135" y="350270"/>
                  </a:cubicBezTo>
                  <a:cubicBezTo>
                    <a:pt x="76622" y="350270"/>
                    <a:pt x="0" y="273648"/>
                    <a:pt x="0" y="175135"/>
                  </a:cubicBezTo>
                  <a:cubicBezTo>
                    <a:pt x="0" y="76622"/>
                    <a:pt x="76622" y="0"/>
                    <a:pt x="175135" y="0"/>
                  </a:cubicBezTo>
                  <a:close/>
                </a:path>
              </a:pathLst>
            </a:custGeom>
            <a:blipFill dpi="0" rotWithShape="0">
              <a:blip r:embed="rId4"/>
              <a:srcRect/>
              <a:stretch>
                <a:fillRect l="-846000" t="-819000" r="-1006000" b="-334000"/>
              </a:stretch>
            </a:blipFill>
            <a:ln w="21872" cap="flat">
              <a:solidFill>
                <a:schemeClr val="bg1"/>
              </a:solidFill>
              <a:prstDash val="solid"/>
              <a:miter/>
            </a:ln>
          </p:spPr>
          <p:txBody>
            <a:bodyPr wrap="square" rtlCol="0" anchor="ctr">
              <a:noAutofit/>
            </a:bodyPr>
            <a:p>
              <a:endParaRPr lang="zh-CN" altLang="en-US">
                <a:solidFill>
                  <a:schemeClr val="tx1"/>
                </a:solidFill>
              </a:endParaRPr>
            </a:p>
          </p:txBody>
        </p:sp>
        <p:sp>
          <p:nvSpPr>
            <p:cNvPr id="317" name="Freeform 48"/>
            <p:cNvSpPr/>
            <p:nvPr>
              <p:custDataLst>
                <p:tags r:id="rId26"/>
              </p:custDataLst>
            </p:nvPr>
          </p:nvSpPr>
          <p:spPr>
            <a:xfrm>
              <a:off x="3745063" y="6051490"/>
              <a:ext cx="241865" cy="536635"/>
            </a:xfrm>
            <a:custGeom>
              <a:avLst/>
              <a:gdLst>
                <a:gd name="connsiteX0" fmla="*/ 175134 w 350272"/>
                <a:gd name="connsiteY0" fmla="*/ 1 h 777162"/>
                <a:gd name="connsiteX1" fmla="*/ 350270 w 350272"/>
                <a:gd name="connsiteY1" fmla="*/ 175136 h 777162"/>
                <a:gd name="connsiteX2" fmla="*/ 350272 w 350272"/>
                <a:gd name="connsiteY2" fmla="*/ 415944 h 777162"/>
                <a:gd name="connsiteX3" fmla="*/ 348125 w 350272"/>
                <a:gd name="connsiteY3" fmla="*/ 415946 h 777162"/>
                <a:gd name="connsiteX4" fmla="*/ 348124 w 350272"/>
                <a:gd name="connsiteY4" fmla="*/ 744325 h 777162"/>
                <a:gd name="connsiteX5" fmla="*/ 315285 w 350272"/>
                <a:gd name="connsiteY5" fmla="*/ 777161 h 777162"/>
                <a:gd name="connsiteX6" fmla="*/ 282447 w 350272"/>
                <a:gd name="connsiteY6" fmla="*/ 744323 h 777162"/>
                <a:gd name="connsiteX7" fmla="*/ 282448 w 350272"/>
                <a:gd name="connsiteY7" fmla="*/ 415946 h 777162"/>
                <a:gd name="connsiteX8" fmla="*/ 200631 w 350272"/>
                <a:gd name="connsiteY8" fmla="*/ 415947 h 777162"/>
                <a:gd name="connsiteX9" fmla="*/ 200632 w 350272"/>
                <a:gd name="connsiteY9" fmla="*/ 744324 h 777162"/>
                <a:gd name="connsiteX10" fmla="*/ 167793 w 350272"/>
                <a:gd name="connsiteY10" fmla="*/ 777162 h 777162"/>
                <a:gd name="connsiteX11" fmla="*/ 134957 w 350272"/>
                <a:gd name="connsiteY11" fmla="*/ 744324 h 777162"/>
                <a:gd name="connsiteX12" fmla="*/ 134956 w 350272"/>
                <a:gd name="connsiteY12" fmla="*/ 415945 h 777162"/>
                <a:gd name="connsiteX13" fmla="*/ 65676 w 350272"/>
                <a:gd name="connsiteY13" fmla="*/ 415948 h 777162"/>
                <a:gd name="connsiteX14" fmla="*/ 65675 w 350272"/>
                <a:gd name="connsiteY14" fmla="*/ 744325 h 777162"/>
                <a:gd name="connsiteX15" fmla="*/ 32839 w 350272"/>
                <a:gd name="connsiteY15" fmla="*/ 777162 h 777162"/>
                <a:gd name="connsiteX16" fmla="*/ 2 w 350272"/>
                <a:gd name="connsiteY16" fmla="*/ 744326 h 777162"/>
                <a:gd name="connsiteX17" fmla="*/ 1 w 350272"/>
                <a:gd name="connsiteY17" fmla="*/ 415946 h 777162"/>
                <a:gd name="connsiteX18" fmla="*/ 0 w 350272"/>
                <a:gd name="connsiteY18" fmla="*/ 415947 h 777162"/>
                <a:gd name="connsiteX19" fmla="*/ 1 w 350272"/>
                <a:gd name="connsiteY19" fmla="*/ 175135 h 777162"/>
                <a:gd name="connsiteX20" fmla="*/ 175134 w 350272"/>
                <a:gd name="connsiteY20" fmla="*/ 1 h 7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272" h="777162">
                  <a:moveTo>
                    <a:pt x="175134" y="1"/>
                  </a:moveTo>
                  <a:cubicBezTo>
                    <a:pt x="273649" y="-2"/>
                    <a:pt x="350270" y="76622"/>
                    <a:pt x="350270" y="175136"/>
                  </a:cubicBezTo>
                  <a:lnTo>
                    <a:pt x="350272" y="415944"/>
                  </a:lnTo>
                  <a:lnTo>
                    <a:pt x="348125" y="415946"/>
                  </a:lnTo>
                  <a:lnTo>
                    <a:pt x="348124" y="744325"/>
                  </a:lnTo>
                  <a:cubicBezTo>
                    <a:pt x="337179" y="766216"/>
                    <a:pt x="326233" y="777162"/>
                    <a:pt x="315285" y="777161"/>
                  </a:cubicBezTo>
                  <a:cubicBezTo>
                    <a:pt x="304341" y="777162"/>
                    <a:pt x="282447" y="766216"/>
                    <a:pt x="282447" y="744323"/>
                  </a:cubicBezTo>
                  <a:lnTo>
                    <a:pt x="282448" y="415946"/>
                  </a:lnTo>
                  <a:lnTo>
                    <a:pt x="200631" y="415947"/>
                  </a:lnTo>
                  <a:lnTo>
                    <a:pt x="200632" y="744324"/>
                  </a:lnTo>
                  <a:cubicBezTo>
                    <a:pt x="189686" y="766215"/>
                    <a:pt x="178739" y="777162"/>
                    <a:pt x="167793" y="777162"/>
                  </a:cubicBezTo>
                  <a:cubicBezTo>
                    <a:pt x="156849" y="777162"/>
                    <a:pt x="134956" y="766215"/>
                    <a:pt x="134957" y="744324"/>
                  </a:cubicBezTo>
                  <a:lnTo>
                    <a:pt x="134956" y="415945"/>
                  </a:lnTo>
                  <a:lnTo>
                    <a:pt x="65676" y="415948"/>
                  </a:lnTo>
                  <a:lnTo>
                    <a:pt x="65675" y="744325"/>
                  </a:lnTo>
                  <a:cubicBezTo>
                    <a:pt x="54731" y="766215"/>
                    <a:pt x="43785" y="777161"/>
                    <a:pt x="32839" y="777162"/>
                  </a:cubicBezTo>
                  <a:cubicBezTo>
                    <a:pt x="21894" y="777164"/>
                    <a:pt x="3" y="766214"/>
                    <a:pt x="2" y="744326"/>
                  </a:cubicBezTo>
                  <a:lnTo>
                    <a:pt x="1" y="415946"/>
                  </a:lnTo>
                  <a:lnTo>
                    <a:pt x="0" y="415947"/>
                  </a:lnTo>
                  <a:lnTo>
                    <a:pt x="1" y="175135"/>
                  </a:lnTo>
                  <a:cubicBezTo>
                    <a:pt x="0" y="76623"/>
                    <a:pt x="76621" y="0"/>
                    <a:pt x="175134" y="1"/>
                  </a:cubicBezTo>
                  <a:close/>
                </a:path>
              </a:pathLst>
            </a:custGeom>
            <a:blipFill dpi="0" rotWithShape="0">
              <a:blip r:embed="rId4"/>
              <a:srcRect/>
              <a:stretch>
                <a:fillRect l="-843000" t="-465000" r="-1009000"/>
              </a:stretch>
            </a:blipFill>
            <a:ln w="21872"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endParaRPr>
            </a:p>
          </p:txBody>
        </p:sp>
      </p:grpSp>
    </p:spTree>
    <p:custDataLst>
      <p:tags r:id="rId2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400"/>
                                  </p:stCondLst>
                                  <p:childTnLst>
                                    <p:set>
                                      <p:cBhvr>
                                        <p:cTn id="6" dur="1000"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22" presetClass="entr" presetSubtype="4" fill="hold" nodeType="withEffect">
                                  <p:stCondLst>
                                    <p:cond delay="1200"/>
                                  </p:stCondLst>
                                  <p:childTnLst>
                                    <p:set>
                                      <p:cBhvr>
                                        <p:cTn id="9" dur="1000"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47" presetClass="entr" presetSubtype="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anim calcmode="lin" valueType="num">
                                      <p:cBhvr>
                                        <p:cTn id="19" dur="1000" fill="hold"/>
                                        <p:tgtEl>
                                          <p:spTgt spid="100"/>
                                        </p:tgtEl>
                                        <p:attrNameLst>
                                          <p:attrName>ppt_x</p:attrName>
                                        </p:attrNameLst>
                                      </p:cBhvr>
                                      <p:tavLst>
                                        <p:tav tm="0">
                                          <p:val>
                                            <p:strVal val="#ppt_x"/>
                                          </p:val>
                                        </p:tav>
                                        <p:tav tm="100000">
                                          <p:val>
                                            <p:strVal val="#ppt_x"/>
                                          </p:val>
                                        </p:tav>
                                      </p:tavLst>
                                    </p:anim>
                                    <p:anim calcmode="lin" valueType="num">
                                      <p:cBhvr>
                                        <p:cTn id="20" dur="1000" fill="hold"/>
                                        <p:tgtEl>
                                          <p:spTgt spid="10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0"/>
                                  </p:stCondLst>
                                  <p:childTnLst>
                                    <p:set>
                                      <p:cBhvr>
                                        <p:cTn id="22" dur="1" fill="hold">
                                          <p:stCondLst>
                                            <p:cond delay="0"/>
                                          </p:stCondLst>
                                        </p:cTn>
                                        <p:tgtEl>
                                          <p:spTgt spid="294"/>
                                        </p:tgtEl>
                                        <p:attrNameLst>
                                          <p:attrName>style.visibility</p:attrName>
                                        </p:attrNameLst>
                                      </p:cBhvr>
                                      <p:to>
                                        <p:strVal val="visible"/>
                                      </p:to>
                                    </p:set>
                                    <p:animEffect transition="in" filter="fade">
                                      <p:cBhvr>
                                        <p:cTn id="23" dur="1000"/>
                                        <p:tgtEl>
                                          <p:spTgt spid="294"/>
                                        </p:tgtEl>
                                      </p:cBhvr>
                                    </p:animEffect>
                                    <p:anim calcmode="lin" valueType="num">
                                      <p:cBhvr>
                                        <p:cTn id="24" dur="1000" fill="hold"/>
                                        <p:tgtEl>
                                          <p:spTgt spid="294"/>
                                        </p:tgtEl>
                                        <p:attrNameLst>
                                          <p:attrName>ppt_x</p:attrName>
                                        </p:attrNameLst>
                                      </p:cBhvr>
                                      <p:tavLst>
                                        <p:tav tm="0">
                                          <p:val>
                                            <p:strVal val="#ppt_x"/>
                                          </p:val>
                                        </p:tav>
                                        <p:tav tm="100000">
                                          <p:val>
                                            <p:strVal val="#ppt_x"/>
                                          </p:val>
                                        </p:tav>
                                      </p:tavLst>
                                    </p:anim>
                                    <p:anim calcmode="lin" valueType="num">
                                      <p:cBhvr>
                                        <p:cTn id="25" dur="1000" fill="hold"/>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flipH="1">
            <a:off x="1310640" y="1614170"/>
            <a:ext cx="4445" cy="2569210"/>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697230" y="1849120"/>
            <a:ext cx="613410" cy="1604645"/>
          </a:xfrm>
          <a:prstGeom prst="rect">
            <a:avLst/>
          </a:prstGeom>
          <a:noFill/>
        </p:spPr>
        <p:txBody>
          <a:bodyPr vert="eaVert" wrap="square" rtlCol="0">
            <a:spAutoFit/>
          </a:bodyPr>
          <a:p>
            <a:r>
              <a:rPr lang="zh-CN" altLang="en-US" sz="2800" dirty="0" smtClean="0">
                <a:solidFill>
                  <a:srgbClr val="784635"/>
                </a:solidFill>
                <a:latin typeface="华文隶书" panose="02010800040101010101" pitchFamily="2" charset="-122"/>
                <a:ea typeface="华文隶书" panose="02010800040101010101" pitchFamily="2" charset="-122"/>
              </a:rPr>
              <a:t>问     题</a:t>
            </a:r>
            <a:endParaRPr lang="zh-CN" altLang="en-US" sz="2800" dirty="0" smtClean="0">
              <a:solidFill>
                <a:srgbClr val="784635"/>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371954" y="3199271"/>
            <a:ext cx="938786" cy="859538"/>
          </a:xfrm>
          <a:prstGeom prst="rect">
            <a:avLst/>
          </a:prstGeom>
        </p:spPr>
      </p:pic>
      <p:sp>
        <p:nvSpPr>
          <p:cNvPr id="100" name="文本框 99"/>
          <p:cNvSpPr txBox="1"/>
          <p:nvPr/>
        </p:nvSpPr>
        <p:spPr>
          <a:xfrm>
            <a:off x="1315085" y="1381125"/>
            <a:ext cx="6653530" cy="3322955"/>
          </a:xfrm>
          <a:prstGeom prst="rect">
            <a:avLst/>
          </a:prstGeom>
          <a:noFill/>
          <a:ln w="9525">
            <a:noFill/>
          </a:ln>
        </p:spPr>
        <p:txBody>
          <a:bodyPr wrap="square">
            <a:spAutoFit/>
          </a:bodyPr>
          <a:p>
            <a:pPr indent="0">
              <a:lnSpc>
                <a:spcPct val="150000"/>
              </a:lnSpc>
            </a:pPr>
            <a:r>
              <a:rPr sz="2800" b="0">
                <a:latin typeface="楷体" panose="02010609060101010101" pitchFamily="49" charset="-122"/>
                <a:ea typeface="楷体" panose="02010609060101010101" pitchFamily="49" charset="-122"/>
                <a:cs typeface="楷体" panose="02010609060101010101" pitchFamily="49" charset="-122"/>
              </a:rPr>
              <a:t>我国艺术类博物馆地域分布不均，呈现“东多西少”“北多南少”的格局；如何在“信息过载”的格局下进行有效传播，如何与社会公众的需求、趣味密切互动是相关专业人士和行业需要思考的课题。</a:t>
            </a:r>
            <a:endParaRPr sz="2800" b="0">
              <a:latin typeface="楷体" panose="02010609060101010101" pitchFamily="49" charset="-122"/>
              <a:ea typeface="楷体" panose="02010609060101010101" pitchFamily="49" charset="-122"/>
              <a:cs typeface="楷体" panose="02010609060101010101" pitchFamily="49" charset="-122"/>
            </a:endParaRPr>
          </a:p>
        </p:txBody>
      </p:sp>
      <p:pic>
        <p:nvPicPr>
          <p:cNvPr id="56" name="淘宝店chenying0907 55"/>
          <p:cNvPicPr>
            <a:picLocks noChangeAspect="1"/>
          </p:cNvPicPr>
          <p:nvPr/>
        </p:nvPicPr>
        <p:blipFill>
          <a:blip r:embed="rId2">
            <a:grayscl/>
          </a:blip>
          <a:srcRect l="756"/>
          <a:stretch>
            <a:fillRect/>
          </a:stretch>
        </p:blipFill>
        <p:spPr>
          <a:xfrm rot="9920506" flipV="1">
            <a:off x="7662545" y="211455"/>
            <a:ext cx="5188585" cy="6434455"/>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000"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par>
                                <p:cTn id="8" presetID="22" presetClass="entr" presetSubtype="4" fill="hold" nodeType="withEffect">
                                  <p:stCondLst>
                                    <p:cond delay="400"/>
                                  </p:stCondLst>
                                  <p:childTnLst>
                                    <p:set>
                                      <p:cBhvr>
                                        <p:cTn id="9" dur="1000"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par>
                                <p:cTn id="11" presetID="22" presetClass="entr" presetSubtype="4" fill="hold" nodeType="withEffect">
                                  <p:stCondLst>
                                    <p:cond delay="1200"/>
                                  </p:stCondLst>
                                  <p:childTnLst>
                                    <p:set>
                                      <p:cBhvr>
                                        <p:cTn id="12" dur="1000" fill="hold">
                                          <p:stCondLst>
                                            <p:cond delay="0"/>
                                          </p:stCondLst>
                                        </p:cTn>
                                        <p:tgtEl>
                                          <p:spTgt spid="14"/>
                                        </p:tgtEl>
                                        <p:attrNameLst>
                                          <p:attrName>style.visibility</p:attrName>
                                        </p:attrNameLst>
                                      </p:cBhvr>
                                      <p:to>
                                        <p:strVal val="visible"/>
                                      </p:to>
                                    </p:set>
                                    <p:animEffect transition="in" filter="wipe(down)">
                                      <p:cBhvr>
                                        <p:cTn id="13" dur="1000"/>
                                        <p:tgtEl>
                                          <p:spTgt spid="14"/>
                                        </p:tgtEl>
                                      </p:cBhvr>
                                    </p:animEffect>
                                  </p:childTnLst>
                                </p:cTn>
                              </p:par>
                              <p:par>
                                <p:cTn id="14" presetID="47"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394570" y="-156651"/>
            <a:ext cx="1962188" cy="1962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526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肆</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主要设计内容、设计思想及工作方法</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淘宝店chenying0907 4"/>
          <p:cNvPicPr>
            <a:picLocks noChangeAspect="1"/>
          </p:cNvPicPr>
          <p:nvPr>
            <p:custDataLst>
              <p:tags r:id="rId1"/>
            </p:custDataLst>
          </p:nvPr>
        </p:nvPicPr>
        <p:blipFill>
          <a:blip r:embed="rId2">
            <a:grayscl/>
            <a:lum bright="20000" contrast="-40000"/>
          </a:blip>
          <a:stretch>
            <a:fillRect/>
          </a:stretch>
        </p:blipFill>
        <p:spPr>
          <a:xfrm rot="12615590" flipV="1">
            <a:off x="-68140" y="-685018"/>
            <a:ext cx="5908430" cy="7647960"/>
          </a:xfrm>
          <a:prstGeom prst="rect">
            <a:avLst/>
          </a:prstGeom>
        </p:spPr>
      </p:pic>
      <p:grpSp>
        <p:nvGrpSpPr>
          <p:cNvPr id="2" name="组合 1"/>
          <p:cNvGrpSpPr/>
          <p:nvPr/>
        </p:nvGrpSpPr>
        <p:grpSpPr>
          <a:xfrm>
            <a:off x="6202045" y="338455"/>
            <a:ext cx="5372735" cy="6389370"/>
            <a:chOff x="9767" y="533"/>
            <a:chExt cx="8461" cy="10062"/>
          </a:xfrm>
        </p:grpSpPr>
        <p:grpSp>
          <p:nvGrpSpPr>
            <p:cNvPr id="14" name="淘宝店chenying0907 13"/>
            <p:cNvGrpSpPr/>
            <p:nvPr/>
          </p:nvGrpSpPr>
          <p:grpSpPr>
            <a:xfrm>
              <a:off x="9767" y="533"/>
              <a:ext cx="8461" cy="10062"/>
              <a:chOff x="7210222" y="3140035"/>
              <a:chExt cx="1770664" cy="3272488"/>
            </a:xfrm>
          </p:grpSpPr>
          <p:sp>
            <p:nvSpPr>
              <p:cNvPr id="16" name="淘宝店chenying0907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淘宝店chenying0907 16"/>
              <p:cNvSpPr/>
              <p:nvPr/>
            </p:nvSpPr>
            <p:spPr>
              <a:xfrm>
                <a:off x="7210222" y="3140035"/>
                <a:ext cx="1770664" cy="3272488"/>
              </a:xfrm>
              <a:prstGeom prst="rect">
                <a:avLst/>
              </a:prstGeom>
              <a:blipFill>
                <a:blip r:embed="rId3">
                  <a:alphaModFix amt="26000"/>
                  <a:extLst>
                    <a:ext uri="{BEBA8EAE-BF5A-486C-A8C5-ECC9F3942E4B}">
                      <a14:imgProps xmlns:a14="http://schemas.microsoft.com/office/drawing/2010/main">
                        <a14:imgLayer r:embed="rId4">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 name="淘宝店chenying0907 1"/>
            <p:cNvGrpSpPr/>
            <p:nvPr/>
          </p:nvGrpSpPr>
          <p:grpSpPr>
            <a:xfrm>
              <a:off x="11143" y="923"/>
              <a:ext cx="5709" cy="822"/>
              <a:chOff x="6990622" y="1197112"/>
              <a:chExt cx="3625342" cy="521970"/>
            </a:xfrm>
          </p:grpSpPr>
          <p:sp>
            <p:nvSpPr>
              <p:cNvPr id="19" name="文本框 18"/>
              <p:cNvSpPr txBox="1"/>
              <p:nvPr/>
            </p:nvSpPr>
            <p:spPr>
              <a:xfrm>
                <a:off x="7653689" y="1197112"/>
                <a:ext cx="2909052" cy="521970"/>
              </a:xfrm>
              <a:prstGeom prst="rect">
                <a:avLst/>
              </a:prstGeom>
              <a:noFill/>
            </p:spPr>
            <p:txBody>
              <a:bodyPr vert="horz" wrap="square" rtlCol="0">
                <a:spAutoFit/>
              </a:bodyPr>
              <a:p>
                <a:r>
                  <a:rPr lang="zh-CN" altLang="en-US" sz="2800" dirty="0">
                    <a:solidFill>
                      <a:schemeClr val="tx1"/>
                    </a:solidFill>
                    <a:latin typeface="楷体" panose="02010609060101010101" pitchFamily="49" charset="-122"/>
                    <a:ea typeface="楷体" panose="02010609060101010101" pitchFamily="49" charset="-122"/>
                  </a:rPr>
                  <a:t>主要设计内容</a:t>
                </a:r>
                <a:endParaRPr lang="zh-CN" altLang="en-US" sz="2800" dirty="0">
                  <a:solidFill>
                    <a:schemeClr val="tx1"/>
                  </a:solidFill>
                  <a:latin typeface="楷体" panose="02010609060101010101" pitchFamily="49" charset="-122"/>
                  <a:ea typeface="楷体" panose="02010609060101010101" pitchFamily="49" charset="-122"/>
                </a:endParaRPr>
              </a:p>
            </p:txBody>
          </p:sp>
          <p:cxnSp>
            <p:nvCxnSpPr>
              <p:cNvPr id="22" name="直接连接符 21"/>
              <p:cNvCxnSpPr/>
              <p:nvPr/>
            </p:nvCxnSpPr>
            <p:spPr>
              <a:xfrm flipH="1">
                <a:off x="6990622" y="1457985"/>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10241822" y="1457985"/>
                <a:ext cx="374142" cy="0"/>
              </a:xfrm>
              <a:prstGeom prst="line">
                <a:avLst/>
              </a:prstGeom>
            </p:spPr>
            <p:style>
              <a:lnRef idx="1">
                <a:schemeClr val="dk1"/>
              </a:lnRef>
              <a:fillRef idx="0">
                <a:schemeClr val="dk1"/>
              </a:fillRef>
              <a:effectRef idx="0">
                <a:schemeClr val="dk1"/>
              </a:effectRef>
              <a:fontRef idx="minor">
                <a:schemeClr val="tx1"/>
              </a:fontRef>
            </p:style>
          </p:cxnSp>
        </p:grpSp>
        <p:sp>
          <p:nvSpPr>
            <p:cNvPr id="100" name="文本框 99"/>
            <p:cNvSpPr txBox="1"/>
            <p:nvPr/>
          </p:nvSpPr>
          <p:spPr>
            <a:xfrm>
              <a:off x="10318" y="1745"/>
              <a:ext cx="7910" cy="8287"/>
            </a:xfrm>
            <a:prstGeom prst="rect">
              <a:avLst/>
            </a:prstGeom>
            <a:noFill/>
            <a:ln w="9525">
              <a:noFill/>
            </a:ln>
          </p:spPr>
          <p:txBody>
            <a:bodyPr wrap="square">
              <a:spAutoFit/>
            </a:bodyPr>
            <a:p>
              <a:pPr indent="0">
                <a:lnSpc>
                  <a:spcPct val="150000"/>
                </a:lnSpc>
              </a:pPr>
              <a:r>
                <a:rPr lang="zh-CN" sz="2800" b="0">
                  <a:solidFill>
                    <a:schemeClr val="tx1"/>
                  </a:solidFill>
                  <a:latin typeface="楷体" panose="02010609060101010101" pitchFamily="49" charset="-122"/>
                  <a:ea typeface="楷体" panose="02010609060101010101" pitchFamily="49" charset="-122"/>
                </a:rPr>
                <a:t>以齐白石本人的生平以及绘画风格转变为主，并穿插齐白石的绘画理念以及绘画风格转变的内外因素，略述与之相关的人物，展陈空间的合理布局以及文创产品等为内容，以此构建起以齐白石及其画作为逻辑中心的展陈大纲设计体系。</a:t>
              </a:r>
              <a:endParaRPr lang="zh-CN" altLang="en-US" sz="2800" b="0">
                <a:solidFill>
                  <a:schemeClr val="tx1"/>
                </a:solidFill>
                <a:latin typeface="楷体" panose="02010609060101010101" pitchFamily="49" charset="-122"/>
                <a:ea typeface="楷体" panose="02010609060101010101" pitchFamily="49" charset="-122"/>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0" y="0"/>
            <a:ext cx="12192635"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640205" y="428625"/>
            <a:ext cx="4479290" cy="6000750"/>
          </a:xfrm>
          <a:prstGeom prst="rect">
            <a:avLst/>
          </a:prstGeom>
          <a:solidFill>
            <a:schemeClr val="bg2"/>
          </a:solidFill>
          <a:ln w="57150">
            <a:solidFill>
              <a:srgbClr val="A4A09F"/>
            </a:solidFill>
          </a:ln>
        </p:spPr>
        <p:txBody>
          <a:bodyPr wrap="square" rtlCol="0">
            <a:spAutoFit/>
          </a:bodyPr>
          <a:p>
            <a:pPr algn="l">
              <a:lnSpc>
                <a:spcPct val="150000"/>
              </a:lnSpc>
            </a:pPr>
            <a:r>
              <a:rPr lang="zh-CN" altLang="en-US" sz="2800" b="1">
                <a:latin typeface="宋体" panose="02010600030101010101" pitchFamily="2" charset="-122"/>
                <a:ea typeface="宋体" panose="02010600030101010101" pitchFamily="2" charset="-122"/>
              </a:rPr>
              <a:t>展陈大纲简要目录</a:t>
            </a:r>
            <a:endParaRPr lang="zh-CN" altLang="en-US" sz="2800" b="1">
              <a:latin typeface="宋体" panose="02010600030101010101" pitchFamily="2" charset="-122"/>
              <a:ea typeface="宋体" panose="02010600030101010101" pitchFamily="2" charset="-122"/>
            </a:endParaRPr>
          </a:p>
          <a:p>
            <a:pPr algn="l">
              <a:lnSpc>
                <a:spcPct val="150000"/>
              </a:lnSpc>
            </a:pPr>
            <a:r>
              <a:rPr lang="zh-CN" altLang="en-US" sz="2800" b="1">
                <a:latin typeface="楷体" panose="02010609060101010101" pitchFamily="49" charset="-122"/>
                <a:ea typeface="楷体" panose="02010609060101010101" pitchFamily="49" charset="-122"/>
              </a:rPr>
              <a:t>前言</a:t>
            </a:r>
            <a:endParaRPr lang="zh-CN" altLang="en-US" sz="2800" b="1">
              <a:latin typeface="楷体" panose="02010609060101010101" pitchFamily="49" charset="-122"/>
              <a:ea typeface="楷体" panose="02010609060101010101" pitchFamily="49" charset="-122"/>
            </a:endParaRPr>
          </a:p>
          <a:p>
            <a:pPr algn="l">
              <a:lnSpc>
                <a:spcPct val="150000"/>
              </a:lnSpc>
            </a:pPr>
            <a:r>
              <a:rPr lang="zh-CN" altLang="en-US" sz="2800" b="1">
                <a:latin typeface="楷体" panose="02010609060101010101" pitchFamily="49" charset="-122"/>
                <a:ea typeface="楷体" panose="02010609060101010101" pitchFamily="49" charset="-122"/>
              </a:rPr>
              <a:t>第一单元：童年记忆</a:t>
            </a:r>
            <a:endParaRPr lang="zh-CN" altLang="en-US" sz="2800">
              <a:latin typeface="楷体" panose="02010609060101010101" pitchFamily="49" charset="-122"/>
              <a:ea typeface="楷体" panose="02010609060101010101" pitchFamily="49" charset="-122"/>
            </a:endParaRPr>
          </a:p>
          <a:p>
            <a:pPr algn="l">
              <a:lnSpc>
                <a:spcPct val="150000"/>
              </a:lnSpc>
            </a:pPr>
            <a:r>
              <a:rPr lang="zh-CN" altLang="en-US" sz="2400">
                <a:latin typeface="楷体" panose="02010609060101010101" pitchFamily="49" charset="-122"/>
                <a:ea typeface="楷体" panose="02010609060101010101" pitchFamily="49" charset="-122"/>
              </a:rPr>
              <a:t>第一组：家庭关系</a:t>
            </a:r>
            <a:endParaRPr lang="zh-CN" altLang="en-US" sz="2400">
              <a:latin typeface="楷体" panose="02010609060101010101" pitchFamily="49" charset="-122"/>
              <a:ea typeface="楷体" panose="02010609060101010101" pitchFamily="49" charset="-122"/>
            </a:endParaRPr>
          </a:p>
          <a:p>
            <a:pPr algn="l">
              <a:lnSpc>
                <a:spcPct val="150000"/>
              </a:lnSpc>
            </a:pPr>
            <a:r>
              <a:rPr lang="zh-CN" altLang="en-US" sz="2400">
                <a:latin typeface="楷体" panose="02010609060101010101" pitchFamily="49" charset="-122"/>
                <a:ea typeface="楷体" panose="02010609060101010101" pitchFamily="49" charset="-122"/>
              </a:rPr>
              <a:t>第二组：回忆童年</a:t>
            </a:r>
            <a:endParaRPr lang="zh-CN" altLang="en-US" sz="2400">
              <a:latin typeface="楷体" panose="02010609060101010101" pitchFamily="49" charset="-122"/>
              <a:ea typeface="楷体" panose="02010609060101010101" pitchFamily="49" charset="-122"/>
            </a:endParaRPr>
          </a:p>
          <a:p>
            <a:pPr algn="l">
              <a:lnSpc>
                <a:spcPct val="150000"/>
              </a:lnSpc>
            </a:pPr>
            <a:r>
              <a:rPr lang="zh-CN" altLang="en-US" sz="2400">
                <a:latin typeface="楷体" panose="02010609060101010101" pitchFamily="49" charset="-122"/>
                <a:ea typeface="楷体" panose="02010609060101010101" pitchFamily="49" charset="-122"/>
              </a:rPr>
              <a:t>第三组：绘画启蒙</a:t>
            </a:r>
            <a:endParaRPr lang="zh-CN" altLang="en-US" sz="2400">
              <a:latin typeface="楷体" panose="02010609060101010101" pitchFamily="49" charset="-122"/>
              <a:ea typeface="楷体" panose="02010609060101010101" pitchFamily="49" charset="-122"/>
            </a:endParaRPr>
          </a:p>
          <a:p>
            <a:pPr algn="l">
              <a:lnSpc>
                <a:spcPct val="150000"/>
              </a:lnSpc>
            </a:pPr>
            <a:r>
              <a:rPr lang="zh-CN" altLang="en-US" sz="2800" b="1">
                <a:latin typeface="楷体" panose="02010609060101010101" pitchFamily="49" charset="-122"/>
                <a:ea typeface="楷体" panose="02010609060101010101" pitchFamily="49" charset="-122"/>
              </a:rPr>
              <a:t>第二单元：弃木执笔</a:t>
            </a:r>
            <a:endParaRPr lang="zh-CN" altLang="en-US" sz="2800">
              <a:latin typeface="楷体" panose="02010609060101010101" pitchFamily="49" charset="-122"/>
              <a:ea typeface="楷体" panose="02010609060101010101" pitchFamily="49" charset="-122"/>
            </a:endParaRPr>
          </a:p>
          <a:p>
            <a:pPr algn="l">
              <a:lnSpc>
                <a:spcPct val="150000"/>
              </a:lnSpc>
            </a:pPr>
            <a:r>
              <a:rPr lang="zh-CN" altLang="en-US" sz="2400">
                <a:latin typeface="楷体" panose="02010609060101010101" pitchFamily="49" charset="-122"/>
                <a:ea typeface="楷体" panose="02010609060101010101" pitchFamily="49" charset="-122"/>
              </a:rPr>
              <a:t>第一组：拜胡为师</a:t>
            </a:r>
            <a:endParaRPr lang="zh-CN" altLang="en-US" sz="2400">
              <a:latin typeface="楷体" panose="02010609060101010101" pitchFamily="49" charset="-122"/>
              <a:ea typeface="楷体" panose="02010609060101010101" pitchFamily="49" charset="-122"/>
            </a:endParaRPr>
          </a:p>
          <a:p>
            <a:pPr algn="l">
              <a:lnSpc>
                <a:spcPct val="150000"/>
              </a:lnSpc>
            </a:pPr>
            <a:r>
              <a:rPr lang="zh-CN" altLang="en-US" sz="2400" b="1">
                <a:latin typeface="楷体" panose="02010609060101010101" pitchFamily="49" charset="-122"/>
                <a:ea typeface="楷体" panose="02010609060101010101" pitchFamily="49" charset="-122"/>
                <a:sym typeface="+mn-ea"/>
              </a:rPr>
              <a:t>第三单元：五出五归</a:t>
            </a:r>
            <a:endParaRPr lang="zh-CN" altLang="en-US" sz="2400" b="1">
              <a:latin typeface="楷体" panose="02010609060101010101" pitchFamily="49" charset="-122"/>
              <a:ea typeface="楷体" panose="02010609060101010101" pitchFamily="49" charset="-122"/>
            </a:endParaRPr>
          </a:p>
          <a:p>
            <a:pPr algn="l">
              <a:lnSpc>
                <a:spcPct val="150000"/>
              </a:lnSpc>
            </a:pPr>
            <a:r>
              <a:rPr lang="zh-CN" altLang="en-US" sz="2400">
                <a:latin typeface="楷体" panose="02010609060101010101" pitchFamily="49" charset="-122"/>
                <a:ea typeface="楷体" panose="02010609060101010101" pitchFamily="49" charset="-122"/>
                <a:sym typeface="+mn-ea"/>
              </a:rPr>
              <a:t>第一组：游历山水</a:t>
            </a:r>
            <a:endParaRPr lang="zh-CN" altLang="en-US" sz="2400">
              <a:latin typeface="楷体" panose="02010609060101010101" pitchFamily="49" charset="-122"/>
              <a:ea typeface="楷体" panose="02010609060101010101" pitchFamily="49" charset="-122"/>
              <a:sym typeface="+mn-ea"/>
            </a:endParaRPr>
          </a:p>
        </p:txBody>
      </p:sp>
      <p:sp>
        <p:nvSpPr>
          <p:cNvPr id="5" name="文本框 4"/>
          <p:cNvSpPr txBox="1"/>
          <p:nvPr/>
        </p:nvSpPr>
        <p:spPr>
          <a:xfrm>
            <a:off x="6856730" y="875665"/>
            <a:ext cx="4570095" cy="5539105"/>
          </a:xfrm>
          <a:prstGeom prst="rect">
            <a:avLst/>
          </a:prstGeom>
          <a:solidFill>
            <a:schemeClr val="bg2"/>
          </a:solidFill>
          <a:ln w="57150">
            <a:solidFill>
              <a:srgbClr val="A4A09F"/>
            </a:solidFill>
          </a:ln>
        </p:spPr>
        <p:txBody>
          <a:bodyPr wrap="square" rtlCol="0" anchor="t">
            <a:spAutoFit/>
          </a:bodyPr>
          <a:p>
            <a:pPr algn="l">
              <a:lnSpc>
                <a:spcPct val="150000"/>
              </a:lnSpc>
            </a:pPr>
            <a:r>
              <a:rPr lang="zh-CN" altLang="en-US" sz="2800">
                <a:latin typeface="楷体" panose="02010609060101010101" pitchFamily="49" charset="-122"/>
                <a:ea typeface="楷体" panose="02010609060101010101" pitchFamily="49" charset="-122"/>
                <a:sym typeface="+mn-ea"/>
              </a:rPr>
              <a:t>第二组：师法自然</a:t>
            </a:r>
            <a:endParaRPr lang="zh-CN" altLang="en-US" sz="2800" b="1">
              <a:latin typeface="楷体" panose="02010609060101010101" pitchFamily="49" charset="-122"/>
              <a:ea typeface="楷体" panose="02010609060101010101" pitchFamily="49" charset="-122"/>
              <a:sym typeface="+mn-ea"/>
            </a:endParaRPr>
          </a:p>
          <a:p>
            <a:pPr>
              <a:lnSpc>
                <a:spcPct val="150000"/>
              </a:lnSpc>
            </a:pPr>
            <a:r>
              <a:rPr lang="zh-CN" altLang="en-US" sz="2800" b="1">
                <a:latin typeface="楷体" panose="02010609060101010101" pitchFamily="49" charset="-122"/>
                <a:ea typeface="楷体" panose="02010609060101010101" pitchFamily="49" charset="-122"/>
                <a:sym typeface="+mn-ea"/>
              </a:rPr>
              <a:t>第四单元：低谷变法</a:t>
            </a:r>
            <a:endParaRPr lang="zh-CN" altLang="en-US" sz="2800" b="1">
              <a:latin typeface="楷体" panose="02010609060101010101" pitchFamily="49" charset="-122"/>
              <a:ea typeface="楷体" panose="02010609060101010101" pitchFamily="49" charset="-122"/>
            </a:endParaRPr>
          </a:p>
          <a:p>
            <a:pPr>
              <a:lnSpc>
                <a:spcPct val="150000"/>
              </a:lnSpc>
            </a:pPr>
            <a:r>
              <a:rPr lang="zh-CN" altLang="en-US" sz="2400">
                <a:latin typeface="楷体" panose="02010609060101010101" pitchFamily="49" charset="-122"/>
                <a:ea typeface="楷体" panose="02010609060101010101" pitchFamily="49" charset="-122"/>
                <a:sym typeface="+mn-ea"/>
              </a:rPr>
              <a:t>第一组：人生低谷</a:t>
            </a:r>
            <a:endParaRPr lang="zh-CN" altLang="en-US" sz="2400">
              <a:latin typeface="楷体" panose="02010609060101010101" pitchFamily="49" charset="-122"/>
              <a:ea typeface="楷体" panose="02010609060101010101" pitchFamily="49" charset="-122"/>
            </a:endParaRPr>
          </a:p>
          <a:p>
            <a:pPr>
              <a:lnSpc>
                <a:spcPct val="150000"/>
              </a:lnSpc>
            </a:pPr>
            <a:r>
              <a:rPr lang="zh-CN" altLang="en-US" sz="2400">
                <a:latin typeface="楷体" panose="02010609060101010101" pitchFamily="49" charset="-122"/>
                <a:ea typeface="楷体" panose="02010609060101010101" pitchFamily="49" charset="-122"/>
                <a:sym typeface="+mn-ea"/>
              </a:rPr>
              <a:t>第二组：衰年变法</a:t>
            </a:r>
            <a:endParaRPr lang="zh-CN" altLang="en-US" sz="2800">
              <a:latin typeface="楷体" panose="02010609060101010101" pitchFamily="49" charset="-122"/>
              <a:ea typeface="楷体" panose="02010609060101010101" pitchFamily="49" charset="-122"/>
            </a:endParaRPr>
          </a:p>
          <a:p>
            <a:pPr>
              <a:lnSpc>
                <a:spcPct val="150000"/>
              </a:lnSpc>
            </a:pPr>
            <a:r>
              <a:rPr lang="zh-CN" altLang="en-US" sz="2800" b="1">
                <a:latin typeface="楷体" panose="02010609060101010101" pitchFamily="49" charset="-122"/>
                <a:ea typeface="楷体" panose="02010609060101010101" pitchFamily="49" charset="-122"/>
                <a:sym typeface="+mn-ea"/>
              </a:rPr>
              <a:t>第五单元：新新时代</a:t>
            </a:r>
            <a:endParaRPr lang="zh-CN" altLang="en-US" sz="2800" b="1">
              <a:latin typeface="楷体" panose="02010609060101010101" pitchFamily="49" charset="-122"/>
              <a:ea typeface="楷体" panose="02010609060101010101" pitchFamily="49" charset="-122"/>
              <a:sym typeface="+mn-ea"/>
            </a:endParaRPr>
          </a:p>
          <a:p>
            <a:pPr>
              <a:lnSpc>
                <a:spcPct val="150000"/>
              </a:lnSpc>
            </a:pPr>
            <a:r>
              <a:rPr lang="zh-CN" altLang="en-US" sz="2400">
                <a:latin typeface="楷体" panose="02010609060101010101" pitchFamily="49" charset="-122"/>
                <a:ea typeface="楷体" panose="02010609060101010101" pitchFamily="49" charset="-122"/>
                <a:sym typeface="+mn-ea"/>
              </a:rPr>
              <a:t>第一组：备受尊敬</a:t>
            </a:r>
            <a:endParaRPr lang="zh-CN" altLang="en-US" sz="2400">
              <a:latin typeface="楷体" panose="02010609060101010101" pitchFamily="49" charset="-122"/>
              <a:ea typeface="楷体" panose="02010609060101010101" pitchFamily="49" charset="-122"/>
            </a:endParaRPr>
          </a:p>
          <a:p>
            <a:pPr>
              <a:lnSpc>
                <a:spcPct val="150000"/>
              </a:lnSpc>
            </a:pPr>
            <a:r>
              <a:rPr lang="zh-CN" altLang="en-US" sz="2400">
                <a:latin typeface="楷体" panose="02010609060101010101" pitchFamily="49" charset="-122"/>
                <a:ea typeface="楷体" panose="02010609060101010101" pitchFamily="49" charset="-122"/>
                <a:sym typeface="+mn-ea"/>
              </a:rPr>
              <a:t>第二组：歌颂祖国</a:t>
            </a:r>
            <a:endParaRPr lang="zh-CN" altLang="en-US" sz="2400">
              <a:latin typeface="楷体" panose="02010609060101010101" pitchFamily="49" charset="-122"/>
              <a:ea typeface="楷体" panose="02010609060101010101" pitchFamily="49" charset="-122"/>
            </a:endParaRPr>
          </a:p>
          <a:p>
            <a:pPr>
              <a:lnSpc>
                <a:spcPct val="150000"/>
              </a:lnSpc>
            </a:pPr>
            <a:r>
              <a:rPr lang="zh-CN" altLang="en-US" sz="2800" b="1">
                <a:latin typeface="楷体" panose="02010609060101010101" pitchFamily="49" charset="-122"/>
                <a:ea typeface="楷体" panose="02010609060101010101" pitchFamily="49" charset="-122"/>
                <a:sym typeface="+mn-ea"/>
              </a:rPr>
              <a:t>结束语</a:t>
            </a:r>
            <a:endParaRPr lang="zh-CN" altLang="en-US" sz="2800">
              <a:latin typeface="楷体" panose="02010609060101010101" pitchFamily="49" charset="-122"/>
              <a:ea typeface="楷体" panose="02010609060101010101" pitchFamily="49" charset="-122"/>
            </a:endParaRPr>
          </a:p>
          <a:p>
            <a:pPr>
              <a:lnSpc>
                <a:spcPct val="150000"/>
              </a:lnSpc>
            </a:pPr>
            <a:endParaRPr lang="zh-CN" altLang="en-US" sz="2800">
              <a:latin typeface="楷体" panose="02010609060101010101" pitchFamily="49" charset="-122"/>
              <a:ea typeface="楷体" panose="020106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0" y="0"/>
            <a:ext cx="12192635"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第一单元第一组"/>
          <p:cNvPicPr>
            <a:picLocks noChangeAspect="1"/>
          </p:cNvPicPr>
          <p:nvPr/>
        </p:nvPicPr>
        <p:blipFill>
          <a:blip r:embed="rId2"/>
          <a:stretch>
            <a:fillRect/>
          </a:stretch>
        </p:blipFill>
        <p:spPr>
          <a:xfrm>
            <a:off x="890905" y="235585"/>
            <a:ext cx="10410825" cy="5885180"/>
          </a:xfrm>
          <a:prstGeom prst="rect">
            <a:avLst/>
          </a:prstGeom>
        </p:spPr>
      </p:pic>
      <p:sp>
        <p:nvSpPr>
          <p:cNvPr id="6" name="文本框 5"/>
          <p:cNvSpPr txBox="1"/>
          <p:nvPr/>
        </p:nvSpPr>
        <p:spPr>
          <a:xfrm>
            <a:off x="3470910" y="6031865"/>
            <a:ext cx="5249545" cy="737235"/>
          </a:xfrm>
          <a:prstGeom prst="rect">
            <a:avLst/>
          </a:prstGeom>
          <a:noFill/>
        </p:spPr>
        <p:txBody>
          <a:bodyPr wrap="square" rtlCol="0">
            <a:spAutoFit/>
          </a:bodyPr>
          <a:p>
            <a:pPr>
              <a:lnSpc>
                <a:spcPct val="150000"/>
              </a:lnSpc>
            </a:pPr>
            <a:r>
              <a:rPr lang="zh-CN" altLang="en-US" sz="2800">
                <a:latin typeface="楷体" panose="02010609060101010101" pitchFamily="49" charset="-122"/>
                <a:ea typeface="楷体" panose="02010609060101010101" pitchFamily="49" charset="-122"/>
              </a:rPr>
              <a:t>第一单元第一组部分展板内容</a:t>
            </a:r>
            <a:endParaRPr lang="zh-CN" altLang="en-US" sz="2800">
              <a:latin typeface="楷体" panose="02010609060101010101" pitchFamily="49" charset="-122"/>
              <a:ea typeface="楷体" panose="02010609060101010101" pitchFamily="49" charset="-122"/>
            </a:endParaRPr>
          </a:p>
        </p:txBody>
      </p:sp>
      <p:sp>
        <p:nvSpPr>
          <p:cNvPr id="8" name="文本框 7"/>
          <p:cNvSpPr txBox="1"/>
          <p:nvPr/>
        </p:nvSpPr>
        <p:spPr>
          <a:xfrm>
            <a:off x="140970" y="235585"/>
            <a:ext cx="613410" cy="2225040"/>
          </a:xfrm>
          <a:prstGeom prst="rect">
            <a:avLst/>
          </a:prstGeom>
          <a:noFill/>
        </p:spPr>
        <p:txBody>
          <a:bodyPr vert="eaVert" wrap="none" rtlCol="0">
            <a:spAutoFit/>
          </a:bodyPr>
          <a:p>
            <a:pPr marL="457200" indent="-457200">
              <a:buFont typeface="Wingdings" panose="05000000000000000000" charset="0"/>
              <a:buChar char="Ø"/>
            </a:pPr>
            <a:r>
              <a:rPr lang="zh-CN" altLang="en-US" sz="2800">
                <a:latin typeface="楷体" panose="02010609060101010101" pitchFamily="49" charset="-122"/>
                <a:ea typeface="楷体" panose="02010609060101010101" pitchFamily="49" charset="-122"/>
              </a:rPr>
              <a:t>部分展板图</a:t>
            </a:r>
            <a:endParaRPr lang="zh-CN" altLang="en-US" sz="2800">
              <a:latin typeface="楷体" panose="02010609060101010101" pitchFamily="49" charset="-122"/>
              <a:ea typeface="楷体" panose="020106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0"/>
            <a:ext cx="12192635"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第三单元第一组辅助展品画稿2"/>
          <p:cNvPicPr>
            <a:picLocks noChangeAspect="1"/>
          </p:cNvPicPr>
          <p:nvPr/>
        </p:nvPicPr>
        <p:blipFill>
          <a:blip r:embed="rId2"/>
          <a:stretch>
            <a:fillRect/>
          </a:stretch>
        </p:blipFill>
        <p:spPr>
          <a:xfrm>
            <a:off x="953770" y="69215"/>
            <a:ext cx="7171690" cy="6719570"/>
          </a:xfrm>
          <a:prstGeom prst="rect">
            <a:avLst/>
          </a:prstGeom>
        </p:spPr>
      </p:pic>
      <p:sp>
        <p:nvSpPr>
          <p:cNvPr id="7" name="文本框 6"/>
          <p:cNvSpPr txBox="1"/>
          <p:nvPr/>
        </p:nvSpPr>
        <p:spPr>
          <a:xfrm>
            <a:off x="8269605" y="2709545"/>
            <a:ext cx="3296285" cy="953135"/>
          </a:xfrm>
          <a:prstGeom prst="rect">
            <a:avLst/>
          </a:prstGeom>
          <a:noFill/>
        </p:spPr>
        <p:txBody>
          <a:bodyPr wrap="square" rtlCol="0">
            <a:spAutoFit/>
          </a:bodyPr>
          <a:p>
            <a:r>
              <a:rPr lang="zh-CN" altLang="en-US" sz="2800">
                <a:latin typeface="楷体" panose="02010609060101010101" pitchFamily="49" charset="-122"/>
                <a:ea typeface="楷体" panose="02010609060101010101" pitchFamily="49" charset="-122"/>
              </a:rPr>
              <a:t>第三单元第一组部分展板内容</a:t>
            </a:r>
            <a:endParaRPr lang="zh-CN" altLang="en-US" sz="2800">
              <a:latin typeface="楷体" panose="02010609060101010101" pitchFamily="49" charset="-122"/>
              <a:ea typeface="楷体" panose="020106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12192635"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296545" y="184785"/>
            <a:ext cx="2246630" cy="521970"/>
          </a:xfrm>
          <a:prstGeom prst="rect">
            <a:avLst/>
          </a:prstGeom>
          <a:noFill/>
        </p:spPr>
        <p:txBody>
          <a:bodyPr wrap="none" rtlCol="0">
            <a:spAutoFit/>
          </a:bodyPr>
          <a:p>
            <a:pPr marL="285750" indent="-285750">
              <a:buFont typeface="Wingdings" panose="05000000000000000000" charset="0"/>
              <a:buChar char="Ø"/>
            </a:pPr>
            <a:r>
              <a:rPr lang="zh-CN" altLang="en-US" sz="2800">
                <a:latin typeface="楷体" panose="02010609060101010101" pitchFamily="49" charset="-122"/>
                <a:ea typeface="楷体" panose="02010609060101010101" pitchFamily="49" charset="-122"/>
              </a:rPr>
              <a:t>部分展柜图</a:t>
            </a:r>
            <a:endParaRPr lang="zh-CN" altLang="en-US" sz="2800">
              <a:latin typeface="楷体" panose="02010609060101010101" pitchFamily="49" charset="-122"/>
              <a:ea typeface="楷体" panose="02010609060101010101" pitchFamily="49" charset="-122"/>
            </a:endParaRPr>
          </a:p>
        </p:txBody>
      </p:sp>
      <p:sp>
        <p:nvSpPr>
          <p:cNvPr id="6" name="文本框 5"/>
          <p:cNvSpPr txBox="1"/>
          <p:nvPr/>
        </p:nvSpPr>
        <p:spPr>
          <a:xfrm>
            <a:off x="3707765" y="2199640"/>
            <a:ext cx="3096260" cy="368300"/>
          </a:xfrm>
          <a:prstGeom prst="rect">
            <a:avLst/>
          </a:prstGeom>
          <a:noFill/>
        </p:spPr>
        <p:txBody>
          <a:bodyPr wrap="square" rtlCol="0">
            <a:spAutoFit/>
          </a:bodyPr>
          <a:p>
            <a:r>
              <a:rPr lang="zh-CN" altLang="en-US"/>
              <a:t>第一单元第二组展品（四件）</a:t>
            </a:r>
            <a:endParaRPr lang="zh-CN"/>
          </a:p>
        </p:txBody>
      </p:sp>
      <p:sp>
        <p:nvSpPr>
          <p:cNvPr id="7" name="文本框 6"/>
          <p:cNvSpPr txBox="1"/>
          <p:nvPr/>
        </p:nvSpPr>
        <p:spPr>
          <a:xfrm>
            <a:off x="3708400" y="2567940"/>
            <a:ext cx="2452370" cy="1753235"/>
          </a:xfrm>
          <a:prstGeom prst="rect">
            <a:avLst/>
          </a:prstGeom>
          <a:noFill/>
        </p:spPr>
        <p:txBody>
          <a:bodyPr wrap="none" rtlCol="0">
            <a:spAutoFit/>
          </a:bodyPr>
          <a:p>
            <a:pPr algn="l">
              <a:lnSpc>
                <a:spcPct val="150000"/>
              </a:lnSpc>
            </a:pPr>
            <a:r>
              <a:rPr lang="zh-CN" altLang="en-US"/>
              <a:t>尺寸（长</a:t>
            </a:r>
            <a:r>
              <a:rPr lang="en-US" altLang="zh-CN">
                <a:sym typeface="+mn-ea"/>
              </a:rPr>
              <a:t>×</a:t>
            </a:r>
            <a:r>
              <a:rPr lang="zh-CN" altLang="en-US">
                <a:sym typeface="+mn-ea"/>
              </a:rPr>
              <a:t>宽</a:t>
            </a:r>
            <a:r>
              <a:rPr lang="en-US" altLang="zh-CN">
                <a:sym typeface="+mn-ea"/>
              </a:rPr>
              <a:t>×</a:t>
            </a:r>
            <a:r>
              <a:rPr lang="zh-CN" altLang="en-US">
                <a:sym typeface="+mn-ea"/>
              </a:rPr>
              <a:t>高）</a:t>
            </a:r>
            <a:r>
              <a:rPr lang="zh-CN" altLang="en-US"/>
              <a:t>：</a:t>
            </a:r>
            <a:endParaRPr lang="zh-CN" altLang="en-US"/>
          </a:p>
          <a:p>
            <a:pPr algn="l">
              <a:lnSpc>
                <a:spcPct val="150000"/>
              </a:lnSpc>
            </a:pPr>
            <a:r>
              <a:rPr lang="en-US" altLang="zh-CN"/>
              <a:t>250</a:t>
            </a:r>
            <a:r>
              <a:rPr lang="en-US" altLang="zh-CN">
                <a:sym typeface="+mn-ea"/>
              </a:rPr>
              <a:t>cm×335cm</a:t>
            </a:r>
            <a:r>
              <a:rPr lang="en-US" altLang="zh-CN">
                <a:sym typeface="+mn-ea"/>
              </a:rPr>
              <a:t>×85cm</a:t>
            </a:r>
            <a:endParaRPr lang="en-US" altLang="zh-CN"/>
          </a:p>
          <a:p>
            <a:pPr algn="l">
              <a:lnSpc>
                <a:spcPct val="150000"/>
              </a:lnSpc>
            </a:pPr>
            <a:r>
              <a:rPr lang="zh-CN" altLang="en-US"/>
              <a:t>比例尺：</a:t>
            </a:r>
            <a:r>
              <a:rPr lang="en-US" altLang="zh-CN"/>
              <a:t>1</a:t>
            </a:r>
            <a:r>
              <a:rPr lang="zh-CN" altLang="en-US"/>
              <a:t>：</a:t>
            </a:r>
            <a:r>
              <a:rPr lang="en-US" altLang="zh-CN"/>
              <a:t>100</a:t>
            </a:r>
            <a:endParaRPr lang="en-US" altLang="zh-CN"/>
          </a:p>
          <a:p>
            <a:pPr algn="l">
              <a:lnSpc>
                <a:spcPct val="150000"/>
              </a:lnSpc>
            </a:pPr>
            <a:r>
              <a:rPr lang="zh-CN" altLang="en-US"/>
              <a:t>布局图序号：</a:t>
            </a:r>
            <a:r>
              <a:rPr lang="en-US" altLang="zh-CN"/>
              <a:t>(8)</a:t>
            </a:r>
            <a:endParaRPr lang="en-US" altLang="zh-CN"/>
          </a:p>
        </p:txBody>
      </p:sp>
      <p:pic>
        <p:nvPicPr>
          <p:cNvPr id="10" name="图片 9" descr="图片1"/>
          <p:cNvPicPr>
            <a:picLocks noChangeAspect="1"/>
          </p:cNvPicPr>
          <p:nvPr/>
        </p:nvPicPr>
        <p:blipFill>
          <a:blip r:embed="rId2"/>
          <a:srcRect r="34192"/>
          <a:stretch>
            <a:fillRect/>
          </a:stretch>
        </p:blipFill>
        <p:spPr>
          <a:xfrm>
            <a:off x="9550400" y="4187190"/>
            <a:ext cx="2632710" cy="2687955"/>
          </a:xfrm>
          <a:prstGeom prst="rect">
            <a:avLst/>
          </a:prstGeom>
        </p:spPr>
      </p:pic>
      <p:sp>
        <p:nvSpPr>
          <p:cNvPr id="12" name="流程图: 摘录 11"/>
          <p:cNvSpPr/>
          <p:nvPr/>
        </p:nvSpPr>
        <p:spPr>
          <a:xfrm>
            <a:off x="11880850" y="5661025"/>
            <a:ext cx="168910" cy="214630"/>
          </a:xfrm>
          <a:prstGeom prst="flowChartExtract">
            <a:avLst/>
          </a:prstGeom>
          <a:solidFill>
            <a:srgbClr val="F666E7"/>
          </a:solidFill>
          <a:ln>
            <a:solidFill>
              <a:srgbClr val="F66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3"/>
          <a:srcRect l="15672" r="11567"/>
          <a:stretch>
            <a:fillRect/>
          </a:stretch>
        </p:blipFill>
        <p:spPr>
          <a:xfrm>
            <a:off x="296545" y="972820"/>
            <a:ext cx="3411855" cy="4113530"/>
          </a:xfrm>
          <a:prstGeom prst="rect">
            <a:avLst/>
          </a:prstGeom>
        </p:spPr>
      </p:pic>
      <p:sp>
        <p:nvSpPr>
          <p:cNvPr id="5" name="文本框 4"/>
          <p:cNvSpPr txBox="1"/>
          <p:nvPr/>
        </p:nvSpPr>
        <p:spPr>
          <a:xfrm>
            <a:off x="882650" y="5198745"/>
            <a:ext cx="2240280" cy="368300"/>
          </a:xfrm>
          <a:prstGeom prst="rect">
            <a:avLst/>
          </a:prstGeom>
          <a:noFill/>
        </p:spPr>
        <p:txBody>
          <a:bodyPr wrap="none" rtlCol="0">
            <a:spAutoFit/>
          </a:bodyPr>
          <a:p>
            <a:r>
              <a:rPr lang="zh-CN" altLang="en-US"/>
              <a:t>平面草图</a:t>
            </a:r>
            <a:r>
              <a:rPr lang="en-US" altLang="zh-CN"/>
              <a:t>——</a:t>
            </a:r>
            <a:r>
              <a:rPr lang="zh-CN" altLang="en-US"/>
              <a:t>正视图</a:t>
            </a:r>
            <a:endParaRPr lang="zh-CN" altLang="en-US"/>
          </a:p>
        </p:txBody>
      </p:sp>
      <p:pic>
        <p:nvPicPr>
          <p:cNvPr id="8" name="图片 7"/>
          <p:cNvPicPr>
            <a:picLocks noChangeAspect="1"/>
          </p:cNvPicPr>
          <p:nvPr/>
        </p:nvPicPr>
        <p:blipFill>
          <a:blip r:embed="rId4"/>
          <a:stretch>
            <a:fillRect/>
          </a:stretch>
        </p:blipFill>
        <p:spPr>
          <a:xfrm>
            <a:off x="6804025" y="972820"/>
            <a:ext cx="2609215" cy="4113530"/>
          </a:xfrm>
          <a:prstGeom prst="rect">
            <a:avLst/>
          </a:prstGeom>
        </p:spPr>
      </p:pic>
      <p:sp>
        <p:nvSpPr>
          <p:cNvPr id="9" name="文本框 8"/>
          <p:cNvSpPr txBox="1"/>
          <p:nvPr/>
        </p:nvSpPr>
        <p:spPr>
          <a:xfrm>
            <a:off x="7674610" y="5292725"/>
            <a:ext cx="868680" cy="368300"/>
          </a:xfrm>
          <a:prstGeom prst="rect">
            <a:avLst/>
          </a:prstGeom>
          <a:noFill/>
        </p:spPr>
        <p:txBody>
          <a:bodyPr wrap="none" rtlCol="0">
            <a:spAutoFit/>
          </a:bodyPr>
          <a:p>
            <a:r>
              <a:rPr lang="zh-CN" altLang="en-US"/>
              <a:t>模型图</a:t>
            </a: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淘宝店chenying0907 13"/>
          <p:cNvGrpSpPr/>
          <p:nvPr/>
        </p:nvGrpSpPr>
        <p:grpSpPr>
          <a:xfrm>
            <a:off x="6200140" y="39370"/>
            <a:ext cx="5991225" cy="6699885"/>
            <a:chOff x="7210222" y="3140035"/>
            <a:chExt cx="1770664" cy="3272488"/>
          </a:xfrm>
        </p:grpSpPr>
        <p:sp>
          <p:nvSpPr>
            <p:cNvPr id="16" name="淘宝店chenying0907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淘宝店chenying0907 16"/>
            <p:cNvSpPr/>
            <p:nvPr/>
          </p:nvSpPr>
          <p:spPr>
            <a:xfrm>
              <a:off x="7210222" y="3140035"/>
              <a:ext cx="1770664" cy="3272488"/>
            </a:xfrm>
            <a:prstGeom prst="rect">
              <a:avLst/>
            </a:prstGeom>
            <a:blipFill>
              <a:blip r:embed="rId1">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 name="淘宝店chenying0907 1"/>
          <p:cNvGrpSpPr/>
          <p:nvPr/>
        </p:nvGrpSpPr>
        <p:grpSpPr>
          <a:xfrm>
            <a:off x="7075712" y="586242"/>
            <a:ext cx="3625342" cy="521970"/>
            <a:chOff x="6990622" y="1197112"/>
            <a:chExt cx="3625342" cy="521970"/>
          </a:xfrm>
        </p:grpSpPr>
        <p:sp>
          <p:nvSpPr>
            <p:cNvPr id="19" name="文本框 18"/>
            <p:cNvSpPr txBox="1"/>
            <p:nvPr/>
          </p:nvSpPr>
          <p:spPr>
            <a:xfrm>
              <a:off x="7653562" y="1197112"/>
              <a:ext cx="2588260" cy="521970"/>
            </a:xfrm>
            <a:prstGeom prst="rect">
              <a:avLst/>
            </a:prstGeom>
            <a:noFill/>
          </p:spPr>
          <p:txBody>
            <a:bodyPr vert="horz" wrap="square" rtlCol="0">
              <a:spAutoFit/>
            </a:bodyPr>
            <a:p>
              <a:pPr algn="ctr"/>
              <a:r>
                <a:rPr lang="zh-CN" altLang="en-US" sz="2800" dirty="0">
                  <a:solidFill>
                    <a:schemeClr val="tx1"/>
                  </a:solidFill>
                  <a:latin typeface="楷体" panose="02010609060101010101" pitchFamily="49" charset="-122"/>
                  <a:ea typeface="楷体" panose="02010609060101010101" pitchFamily="49" charset="-122"/>
                </a:rPr>
                <a:t>设计思想</a:t>
              </a:r>
              <a:endParaRPr lang="zh-CN" altLang="en-US" sz="2800" dirty="0">
                <a:solidFill>
                  <a:schemeClr val="tx1"/>
                </a:solidFill>
                <a:latin typeface="楷体" panose="02010609060101010101" pitchFamily="49" charset="-122"/>
                <a:ea typeface="楷体" panose="02010609060101010101" pitchFamily="49" charset="-122"/>
              </a:endParaRPr>
            </a:p>
          </p:txBody>
        </p:sp>
        <p:cxnSp>
          <p:nvCxnSpPr>
            <p:cNvPr id="22" name="直接连接符 21"/>
            <p:cNvCxnSpPr/>
            <p:nvPr/>
          </p:nvCxnSpPr>
          <p:spPr>
            <a:xfrm flipH="1">
              <a:off x="6990622" y="1457985"/>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10241822" y="1457985"/>
              <a:ext cx="374142" cy="0"/>
            </a:xfrm>
            <a:prstGeom prst="line">
              <a:avLst/>
            </a:prstGeom>
          </p:spPr>
          <p:style>
            <a:lnRef idx="1">
              <a:schemeClr val="dk1"/>
            </a:lnRef>
            <a:fillRef idx="0">
              <a:schemeClr val="dk1"/>
            </a:fillRef>
            <a:effectRef idx="0">
              <a:schemeClr val="dk1"/>
            </a:effectRef>
            <a:fontRef idx="minor">
              <a:schemeClr val="tx1"/>
            </a:fontRef>
          </p:style>
        </p:cxnSp>
      </p:grpSp>
      <p:sp>
        <p:nvSpPr>
          <p:cNvPr id="100" name="文本框 99"/>
          <p:cNvSpPr txBox="1"/>
          <p:nvPr/>
        </p:nvSpPr>
        <p:spPr>
          <a:xfrm>
            <a:off x="6551930" y="1108075"/>
            <a:ext cx="5022850" cy="5631180"/>
          </a:xfrm>
          <a:prstGeom prst="rect">
            <a:avLst/>
          </a:prstGeom>
          <a:noFill/>
          <a:ln w="9525">
            <a:noFill/>
          </a:ln>
        </p:spPr>
        <p:txBody>
          <a:bodyPr wrap="square">
            <a:spAutoFit/>
          </a:bodyPr>
          <a:p>
            <a:pPr indent="0">
              <a:lnSpc>
                <a:spcPct val="150000"/>
              </a:lnSpc>
            </a:pPr>
            <a:r>
              <a:rPr lang="zh-CN" sz="2400" b="0">
                <a:solidFill>
                  <a:schemeClr val="tx1"/>
                </a:solidFill>
                <a:latin typeface="楷体" panose="02010609060101010101" pitchFamily="49" charset="-122"/>
                <a:ea typeface="楷体" panose="02010609060101010101" pitchFamily="49" charset="-122"/>
              </a:rPr>
              <a:t>此次的展陈的设计思想主要有以下关键词：天趣、保护与科技、空间与活力</a:t>
            </a:r>
            <a:endParaRPr lang="zh-CN" sz="2400" b="0">
              <a:solidFill>
                <a:schemeClr val="tx1"/>
              </a:solidFill>
              <a:latin typeface="楷体" panose="02010609060101010101" pitchFamily="49" charset="-122"/>
              <a:ea typeface="楷体" panose="02010609060101010101" pitchFamily="49" charset="-122"/>
            </a:endParaRPr>
          </a:p>
          <a:p>
            <a:pPr indent="0">
              <a:lnSpc>
                <a:spcPct val="150000"/>
              </a:lnSpc>
            </a:pPr>
            <a:r>
              <a:rPr lang="zh-CN" sz="2400" b="0">
                <a:solidFill>
                  <a:schemeClr val="tx1"/>
                </a:solidFill>
                <a:latin typeface="楷体" panose="02010609060101010101" pitchFamily="49" charset="-122"/>
                <a:ea typeface="楷体" panose="02010609060101010101" pitchFamily="49" charset="-122"/>
              </a:rPr>
              <a:t>1）天趣：由于齐白石的画作以“天趣”二字最为著名，故而以天趣为设计思想之一。通过精选齐白石各个不同阶段的代表性画作，以及合理利用展陈空间布局以及文创产品设计，以此体现齐白石画作之天然趣味。</a:t>
            </a:r>
            <a:endParaRPr lang="zh-CN" sz="2400" b="0">
              <a:solidFill>
                <a:schemeClr val="tx1"/>
              </a:solidFill>
              <a:latin typeface="楷体" panose="02010609060101010101" pitchFamily="49" charset="-122"/>
              <a:ea typeface="楷体" panose="02010609060101010101" pitchFamily="49" charset="-122"/>
            </a:endParaRPr>
          </a:p>
        </p:txBody>
      </p:sp>
      <p:pic>
        <p:nvPicPr>
          <p:cNvPr id="35" name="图片 103"/>
          <p:cNvPicPr>
            <a:picLocks noChangeAspect="1"/>
          </p:cNvPicPr>
          <p:nvPr/>
        </p:nvPicPr>
        <p:blipFill>
          <a:blip r:embed="rId3"/>
          <a:srcRect t="17511"/>
          <a:stretch>
            <a:fillRect/>
          </a:stretch>
        </p:blipFill>
        <p:spPr>
          <a:xfrm>
            <a:off x="718820" y="483235"/>
            <a:ext cx="4792980" cy="6347460"/>
          </a:xfrm>
          <a:prstGeom prst="rect">
            <a:avLst/>
          </a:prstGeom>
          <a:noFill/>
          <a:ln>
            <a:noFill/>
          </a:ln>
        </p:spPr>
      </p:pic>
      <p:pic>
        <p:nvPicPr>
          <p:cNvPr id="104" name="图片 266"/>
          <p:cNvPicPr>
            <a:picLocks noChangeAspect="1"/>
          </p:cNvPicPr>
          <p:nvPr/>
        </p:nvPicPr>
        <p:blipFill>
          <a:blip r:embed="rId4"/>
          <a:srcRect t="21312" b="20441"/>
          <a:stretch>
            <a:fillRect/>
          </a:stretch>
        </p:blipFill>
        <p:spPr>
          <a:xfrm>
            <a:off x="282575" y="266700"/>
            <a:ext cx="5229225" cy="5940425"/>
          </a:xfrm>
          <a:prstGeom prst="rect">
            <a:avLst/>
          </a:prstGeom>
          <a:noFill/>
          <a:ln>
            <a:noFill/>
          </a:ln>
        </p:spPr>
      </p:pic>
      <p:sp>
        <p:nvSpPr>
          <p:cNvPr id="2" name="图文框 1"/>
          <p:cNvSpPr/>
          <p:nvPr/>
        </p:nvSpPr>
        <p:spPr>
          <a:xfrm>
            <a:off x="0" y="0"/>
            <a:ext cx="6200140" cy="6857365"/>
          </a:xfrm>
          <a:prstGeom prst="frame">
            <a:avLst/>
          </a:prstGeom>
          <a:solidFill>
            <a:srgbClr val="E2D6BF"/>
          </a:solidFill>
          <a:ln w="571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5"/>
                                        </p:tgtEl>
                                      </p:cBhvr>
                                    </p:animEffect>
                                    <p:anim calcmode="lin" valueType="num">
                                      <p:cBhvr>
                                        <p:cTn id="14" dur="1000"/>
                                        <p:tgtEl>
                                          <p:spTgt spid="35"/>
                                        </p:tgtEl>
                                        <p:attrNameLst>
                                          <p:attrName>ppt_x</p:attrName>
                                        </p:attrNameLst>
                                      </p:cBhvr>
                                      <p:tavLst>
                                        <p:tav tm="0">
                                          <p:val>
                                            <p:strVal val="ppt_x"/>
                                          </p:val>
                                        </p:tav>
                                        <p:tav tm="100000">
                                          <p:val>
                                            <p:strVal val="ppt_x"/>
                                          </p:val>
                                        </p:tav>
                                      </p:tavLst>
                                    </p:anim>
                                    <p:anim calcmode="lin" valueType="num">
                                      <p:cBhvr>
                                        <p:cTn id="15" dur="1000"/>
                                        <p:tgtEl>
                                          <p:spTgt spid="35"/>
                                        </p:tgtEl>
                                        <p:attrNameLst>
                                          <p:attrName>ppt_y</p:attrName>
                                        </p:attrNameLst>
                                      </p:cBhvr>
                                      <p:tavLst>
                                        <p:tav tm="0">
                                          <p:val>
                                            <p:strVal val="ppt_y"/>
                                          </p:val>
                                        </p:tav>
                                        <p:tav tm="100000">
                                          <p:val>
                                            <p:strVal val="ppt_y+.1"/>
                                          </p:val>
                                        </p:tav>
                                      </p:tavLst>
                                    </p:anim>
                                    <p:set>
                                      <p:cBhvr>
                                        <p:cTn id="16" dur="1" fill="hold">
                                          <p:stCondLst>
                                            <p:cond delay="999"/>
                                          </p:stCondLst>
                                        </p:cTn>
                                        <p:tgtEl>
                                          <p:spTgt spid="35"/>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淘宝店chenying0907 13"/>
          <p:cNvGrpSpPr/>
          <p:nvPr/>
        </p:nvGrpSpPr>
        <p:grpSpPr>
          <a:xfrm>
            <a:off x="6200140" y="39370"/>
            <a:ext cx="5991225" cy="6699885"/>
            <a:chOff x="7210222" y="3140035"/>
            <a:chExt cx="1770664" cy="3272488"/>
          </a:xfrm>
        </p:grpSpPr>
        <p:sp>
          <p:nvSpPr>
            <p:cNvPr id="16" name="淘宝店chenying0907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淘宝店chenying0907 16"/>
            <p:cNvSpPr/>
            <p:nvPr/>
          </p:nvSpPr>
          <p:spPr>
            <a:xfrm>
              <a:off x="7210222" y="3140035"/>
              <a:ext cx="1770664" cy="3272488"/>
            </a:xfrm>
            <a:prstGeom prst="rect">
              <a:avLst/>
            </a:prstGeom>
            <a:blipFill>
              <a:blip r:embed="rId1">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 name="淘宝店chenying0907 1"/>
          <p:cNvGrpSpPr/>
          <p:nvPr/>
        </p:nvGrpSpPr>
        <p:grpSpPr>
          <a:xfrm>
            <a:off x="7075712" y="586242"/>
            <a:ext cx="3625342" cy="521970"/>
            <a:chOff x="6990622" y="1197112"/>
            <a:chExt cx="3625342" cy="521970"/>
          </a:xfrm>
        </p:grpSpPr>
        <p:sp>
          <p:nvSpPr>
            <p:cNvPr id="19" name="文本框 18"/>
            <p:cNvSpPr txBox="1"/>
            <p:nvPr/>
          </p:nvSpPr>
          <p:spPr>
            <a:xfrm>
              <a:off x="7653562" y="1197112"/>
              <a:ext cx="2588260" cy="521970"/>
            </a:xfrm>
            <a:prstGeom prst="rect">
              <a:avLst/>
            </a:prstGeom>
            <a:noFill/>
          </p:spPr>
          <p:txBody>
            <a:bodyPr vert="horz" wrap="square" rtlCol="0">
              <a:spAutoFit/>
            </a:bodyPr>
            <a:p>
              <a:pPr algn="ctr"/>
              <a:r>
                <a:rPr lang="zh-CN" altLang="en-US" sz="2800" dirty="0">
                  <a:solidFill>
                    <a:schemeClr val="tx1"/>
                  </a:solidFill>
                  <a:latin typeface="楷体" panose="02010609060101010101" pitchFamily="49" charset="-122"/>
                  <a:ea typeface="楷体" panose="02010609060101010101" pitchFamily="49" charset="-122"/>
                </a:rPr>
                <a:t>设计思想</a:t>
              </a:r>
              <a:endParaRPr lang="zh-CN" altLang="en-US" sz="2800" dirty="0">
                <a:solidFill>
                  <a:schemeClr val="tx1"/>
                </a:solidFill>
                <a:latin typeface="楷体" panose="02010609060101010101" pitchFamily="49" charset="-122"/>
                <a:ea typeface="楷体" panose="02010609060101010101" pitchFamily="49" charset="-122"/>
              </a:endParaRPr>
            </a:p>
          </p:txBody>
        </p:sp>
        <p:cxnSp>
          <p:nvCxnSpPr>
            <p:cNvPr id="22" name="直接连接符 21"/>
            <p:cNvCxnSpPr/>
            <p:nvPr/>
          </p:nvCxnSpPr>
          <p:spPr>
            <a:xfrm flipH="1">
              <a:off x="6990622" y="1457985"/>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10241822" y="1457985"/>
              <a:ext cx="374142" cy="0"/>
            </a:xfrm>
            <a:prstGeom prst="line">
              <a:avLst/>
            </a:prstGeom>
          </p:spPr>
          <p:style>
            <a:lnRef idx="1">
              <a:schemeClr val="dk1"/>
            </a:lnRef>
            <a:fillRef idx="0">
              <a:schemeClr val="dk1"/>
            </a:fillRef>
            <a:effectRef idx="0">
              <a:schemeClr val="dk1"/>
            </a:effectRef>
            <a:fontRef idx="minor">
              <a:schemeClr val="tx1"/>
            </a:fontRef>
          </p:style>
        </p:cxnSp>
      </p:grpSp>
      <p:sp>
        <p:nvSpPr>
          <p:cNvPr id="100" name="文本框 99"/>
          <p:cNvSpPr txBox="1"/>
          <p:nvPr/>
        </p:nvSpPr>
        <p:spPr>
          <a:xfrm>
            <a:off x="6551930" y="1108075"/>
            <a:ext cx="5364480" cy="4615815"/>
          </a:xfrm>
          <a:prstGeom prst="rect">
            <a:avLst/>
          </a:prstGeom>
          <a:noFill/>
          <a:ln w="9525">
            <a:noFill/>
          </a:ln>
        </p:spPr>
        <p:txBody>
          <a:bodyPr wrap="square">
            <a:spAutoFit/>
          </a:bodyPr>
          <a:p>
            <a:pPr indent="0">
              <a:lnSpc>
                <a:spcPct val="150000"/>
              </a:lnSpc>
            </a:pPr>
            <a:r>
              <a:rPr lang="en-US" altLang="zh-CN" sz="280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空间与活力：这一个设计理念是针对前几年的“千馆一面”的博物馆行业发展现象而产生的。我想通过对展陈的空间设计，加之齐白石画作所涉及的元素，使得整个展陈能体现出天趣与活力，以此给参观者留下深刻印象。</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52" name="图片 272" descr="5"/>
          <p:cNvPicPr>
            <a:picLocks noChangeAspect="1"/>
          </p:cNvPicPr>
          <p:nvPr/>
        </p:nvPicPr>
        <p:blipFill>
          <a:blip r:embed="rId3"/>
          <a:srcRect r="34732"/>
          <a:stretch>
            <a:fillRect/>
          </a:stretch>
        </p:blipFill>
        <p:spPr>
          <a:xfrm>
            <a:off x="685165" y="617220"/>
            <a:ext cx="4829175" cy="5544185"/>
          </a:xfrm>
          <a:prstGeom prst="rect">
            <a:avLst/>
          </a:prstGeom>
          <a:noFill/>
          <a:ln>
            <a:noFill/>
          </a:ln>
        </p:spPr>
      </p:pic>
      <p:pic>
        <p:nvPicPr>
          <p:cNvPr id="157" name="图片 309" descr="IMG_256"/>
          <p:cNvPicPr>
            <a:picLocks noChangeAspect="1"/>
          </p:cNvPicPr>
          <p:nvPr/>
        </p:nvPicPr>
        <p:blipFill>
          <a:blip r:embed="rId4"/>
          <a:srcRect l="29623" r="18519"/>
          <a:stretch>
            <a:fillRect/>
          </a:stretch>
        </p:blipFill>
        <p:spPr>
          <a:xfrm>
            <a:off x="697865" y="656590"/>
            <a:ext cx="5032375" cy="5544820"/>
          </a:xfrm>
          <a:prstGeom prst="rect">
            <a:avLst/>
          </a:prstGeom>
          <a:noFill/>
          <a:ln>
            <a:noFill/>
          </a:ln>
        </p:spPr>
      </p:pic>
      <p:sp>
        <p:nvSpPr>
          <p:cNvPr id="3" name="图文框 2"/>
          <p:cNvSpPr/>
          <p:nvPr/>
        </p:nvSpPr>
        <p:spPr>
          <a:xfrm>
            <a:off x="0" y="0"/>
            <a:ext cx="6200140" cy="6857365"/>
          </a:xfrm>
          <a:prstGeom prst="frame">
            <a:avLst/>
          </a:prstGeom>
          <a:solidFill>
            <a:srgbClr val="E2D6BF"/>
          </a:solidFill>
          <a:ln w="571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52"/>
                                        </p:tgtEl>
                                      </p:cBhvr>
                                    </p:animEffect>
                                    <p:anim calcmode="lin" valueType="num">
                                      <p:cBhvr>
                                        <p:cTn id="14" dur="1000"/>
                                        <p:tgtEl>
                                          <p:spTgt spid="152"/>
                                        </p:tgtEl>
                                        <p:attrNameLst>
                                          <p:attrName>ppt_x</p:attrName>
                                        </p:attrNameLst>
                                      </p:cBhvr>
                                      <p:tavLst>
                                        <p:tav tm="0">
                                          <p:val>
                                            <p:strVal val="ppt_x"/>
                                          </p:val>
                                        </p:tav>
                                        <p:tav tm="100000">
                                          <p:val>
                                            <p:strVal val="ppt_x"/>
                                          </p:val>
                                        </p:tav>
                                      </p:tavLst>
                                    </p:anim>
                                    <p:anim calcmode="lin" valueType="num">
                                      <p:cBhvr>
                                        <p:cTn id="15" dur="1000"/>
                                        <p:tgtEl>
                                          <p:spTgt spid="152"/>
                                        </p:tgtEl>
                                        <p:attrNameLst>
                                          <p:attrName>ppt_y</p:attrName>
                                        </p:attrNameLst>
                                      </p:cBhvr>
                                      <p:tavLst>
                                        <p:tav tm="0">
                                          <p:val>
                                            <p:strVal val="ppt_y"/>
                                          </p:val>
                                        </p:tav>
                                        <p:tav tm="100000">
                                          <p:val>
                                            <p:strVal val="ppt_y+.1"/>
                                          </p:val>
                                        </p:tav>
                                      </p:tavLst>
                                    </p:anim>
                                    <p:set>
                                      <p:cBhvr>
                                        <p:cTn id="16" dur="1" fill="hold">
                                          <p:stCondLst>
                                            <p:cond delay="999"/>
                                          </p:stCondLst>
                                        </p:cTn>
                                        <p:tgtEl>
                                          <p:spTgt spid="152"/>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1000"/>
                                        <p:tgtEl>
                                          <p:spTgt spid="157"/>
                                        </p:tgtEl>
                                      </p:cBhvr>
                                    </p:animEffect>
                                    <p:anim calcmode="lin" valueType="num">
                                      <p:cBhvr>
                                        <p:cTn id="20" dur="1000" fill="hold"/>
                                        <p:tgtEl>
                                          <p:spTgt spid="157"/>
                                        </p:tgtEl>
                                        <p:attrNameLst>
                                          <p:attrName>ppt_x</p:attrName>
                                        </p:attrNameLst>
                                      </p:cBhvr>
                                      <p:tavLst>
                                        <p:tav tm="0">
                                          <p:val>
                                            <p:strVal val="#ppt_x"/>
                                          </p:val>
                                        </p:tav>
                                        <p:tav tm="100000">
                                          <p:val>
                                            <p:strVal val="#ppt_x"/>
                                          </p:val>
                                        </p:tav>
                                      </p:tavLst>
                                    </p:anim>
                                    <p:anim calcmode="lin" valueType="num">
                                      <p:cBhvr>
                                        <p:cTn id="2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260" y="593090"/>
            <a:ext cx="9799200" cy="2570400"/>
          </a:xfrm>
        </p:spPr>
        <p:txBody>
          <a:bodyPr/>
          <a:p>
            <a:r>
              <a:rPr lang="zh-CN" altLang="zh-CN">
                <a:latin typeface="方正粗黑宋简体" panose="02000000000000000000" charset="-122"/>
                <a:ea typeface="方正粗黑宋简体" panose="02000000000000000000" charset="-122"/>
              </a:rPr>
              <a:t>毕业设计开题答辩</a:t>
            </a:r>
            <a:endParaRPr lang="zh-CN" altLang="zh-CN">
              <a:latin typeface="方正粗黑宋简体" panose="02000000000000000000" charset="-122"/>
              <a:ea typeface="方正粗黑宋简体" panose="02000000000000000000" charset="-122"/>
            </a:endParaRPr>
          </a:p>
        </p:txBody>
      </p:sp>
      <p:sp>
        <p:nvSpPr>
          <p:cNvPr id="3" name="副标题 2"/>
          <p:cNvSpPr>
            <a:spLocks noGrp="1"/>
          </p:cNvSpPr>
          <p:nvPr>
            <p:ph type="subTitle" idx="1"/>
            <p:custDataLst>
              <p:tags r:id="rId2"/>
            </p:custDataLst>
          </p:nvPr>
        </p:nvSpPr>
        <p:spPr>
          <a:xfrm>
            <a:off x="1196260" y="3385140"/>
            <a:ext cx="9799200" cy="1472400"/>
          </a:xfrm>
        </p:spPr>
        <p:txBody>
          <a:bodyPr/>
          <a:p>
            <a:r>
              <a:rPr lang="zh-CN" altLang="en-US" sz="2800"/>
              <a:t>墨色生香</a:t>
            </a:r>
            <a:r>
              <a:rPr lang="en-US" altLang="zh-CN" sz="2800"/>
              <a:t>——</a:t>
            </a:r>
            <a:r>
              <a:rPr lang="zh-CN" altLang="en-US" sz="2800"/>
              <a:t>齐白石绘画艺术精品展</a:t>
            </a:r>
            <a:endParaRPr lang="zh-CN" altLang="en-US" sz="2800"/>
          </a:p>
          <a:p>
            <a:r>
              <a:rPr lang="zh-CN" altLang="en-US">
                <a:latin typeface="楷体" panose="02010609060101010101" pitchFamily="49" charset="-122"/>
                <a:ea typeface="楷体" panose="02010609060101010101" pitchFamily="49" charset="-122"/>
                <a:cs typeface="楷体" panose="02010609060101010101" pitchFamily="49" charset="-122"/>
              </a:rPr>
              <a:t>学生：白洋   指导教师：徐娇燕</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childTnLst>
                          </p:cTn>
                        </p:par>
                        <p:par>
                          <p:cTn id="18" fill="hold">
                            <p:stCondLst>
                              <p:cond delay="68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淘宝店chenying0907 13"/>
          <p:cNvGrpSpPr/>
          <p:nvPr/>
        </p:nvGrpSpPr>
        <p:grpSpPr>
          <a:xfrm>
            <a:off x="3361055" y="79375"/>
            <a:ext cx="5991225" cy="6699885"/>
            <a:chOff x="7210222" y="3140035"/>
            <a:chExt cx="1770664" cy="3272488"/>
          </a:xfrm>
        </p:grpSpPr>
        <p:sp>
          <p:nvSpPr>
            <p:cNvPr id="16" name="淘宝店chenying0907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淘宝店chenying0907 16"/>
            <p:cNvSpPr/>
            <p:nvPr/>
          </p:nvSpPr>
          <p:spPr>
            <a:xfrm>
              <a:off x="7210222" y="3140035"/>
              <a:ext cx="1770664" cy="3272488"/>
            </a:xfrm>
            <a:prstGeom prst="rect">
              <a:avLst/>
            </a:prstGeom>
            <a:blipFill>
              <a:blip r:embed="rId1">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 name="淘宝店chenying0907 1"/>
          <p:cNvGrpSpPr/>
          <p:nvPr/>
        </p:nvGrpSpPr>
        <p:grpSpPr>
          <a:xfrm>
            <a:off x="4543332" y="546872"/>
            <a:ext cx="3625342" cy="521970"/>
            <a:chOff x="6990622" y="1197112"/>
            <a:chExt cx="3625342" cy="521970"/>
          </a:xfrm>
        </p:grpSpPr>
        <p:sp>
          <p:nvSpPr>
            <p:cNvPr id="19" name="文本框 18"/>
            <p:cNvSpPr txBox="1"/>
            <p:nvPr/>
          </p:nvSpPr>
          <p:spPr>
            <a:xfrm>
              <a:off x="7653562" y="1197112"/>
              <a:ext cx="2299970" cy="521970"/>
            </a:xfrm>
            <a:prstGeom prst="rect">
              <a:avLst/>
            </a:prstGeom>
            <a:noFill/>
          </p:spPr>
          <p:txBody>
            <a:bodyPr vert="horz" wrap="square" rtlCol="0">
              <a:spAutoFit/>
            </a:bodyPr>
            <a:p>
              <a:pPr algn="ctr"/>
              <a:r>
                <a:rPr lang="zh-CN" altLang="en-US" sz="2800" dirty="0">
                  <a:solidFill>
                    <a:schemeClr val="tx1"/>
                  </a:solidFill>
                  <a:latin typeface="楷体" panose="02010609060101010101" pitchFamily="49" charset="-122"/>
                  <a:ea typeface="楷体" panose="02010609060101010101" pitchFamily="49" charset="-122"/>
                </a:rPr>
                <a:t>工作方法</a:t>
              </a:r>
              <a:endParaRPr lang="zh-CN" altLang="en-US" sz="2800" dirty="0">
                <a:solidFill>
                  <a:schemeClr val="tx1"/>
                </a:solidFill>
                <a:latin typeface="楷体" panose="02010609060101010101" pitchFamily="49" charset="-122"/>
                <a:ea typeface="楷体" panose="02010609060101010101" pitchFamily="49" charset="-122"/>
              </a:endParaRPr>
            </a:p>
          </p:txBody>
        </p:sp>
        <p:cxnSp>
          <p:nvCxnSpPr>
            <p:cNvPr id="22" name="直接连接符 21"/>
            <p:cNvCxnSpPr/>
            <p:nvPr/>
          </p:nvCxnSpPr>
          <p:spPr>
            <a:xfrm flipH="1">
              <a:off x="6990622" y="1457985"/>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10241822" y="1457985"/>
              <a:ext cx="374142" cy="0"/>
            </a:xfrm>
            <a:prstGeom prst="line">
              <a:avLst/>
            </a:prstGeom>
          </p:spPr>
          <p:style>
            <a:lnRef idx="1">
              <a:schemeClr val="dk1"/>
            </a:lnRef>
            <a:fillRef idx="0">
              <a:schemeClr val="dk1"/>
            </a:fillRef>
            <a:effectRef idx="0">
              <a:schemeClr val="dk1"/>
            </a:effectRef>
            <a:fontRef idx="minor">
              <a:schemeClr val="tx1"/>
            </a:fontRef>
          </p:style>
        </p:cxnSp>
      </p:grpSp>
      <p:sp>
        <p:nvSpPr>
          <p:cNvPr id="100" name="文本框 99"/>
          <p:cNvSpPr txBox="1"/>
          <p:nvPr/>
        </p:nvSpPr>
        <p:spPr>
          <a:xfrm>
            <a:off x="3712210" y="1068705"/>
            <a:ext cx="5364480" cy="5077460"/>
          </a:xfrm>
          <a:prstGeom prst="rect">
            <a:avLst/>
          </a:prstGeom>
          <a:noFill/>
          <a:ln w="9525">
            <a:noFill/>
          </a:ln>
        </p:spPr>
        <p:txBody>
          <a:bodyPr wrap="square">
            <a:spAutoFit/>
          </a:bodyPr>
          <a:p>
            <a:pPr indent="0">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一查阅并收集齐白石生平及其画作的相关资料，为本次展陈拟写一个大纲目录，构思好大致的展陈内容等；</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二先写一个大致的展陈大纲，整体框架写好后，再思考展陈空间、灯光配色等细节方面的内容；</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其三</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再梳理一遍展陈大纲，确认之后，开始利用软件进行模型绘制以及细节图绘制。</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18"/>
          <p:cNvPicPr>
            <a:picLocks noChangeAspect="1"/>
          </p:cNvPicPr>
          <p:nvPr/>
        </p:nvPicPr>
        <p:blipFill>
          <a:blip r:embed="rId3"/>
          <a:stretch>
            <a:fillRect/>
          </a:stretch>
        </p:blipFill>
        <p:spPr>
          <a:xfrm>
            <a:off x="9525635" y="3883025"/>
            <a:ext cx="2559050" cy="2816860"/>
          </a:xfrm>
          <a:prstGeom prst="rect">
            <a:avLst/>
          </a:prstGeom>
        </p:spPr>
      </p:pic>
      <p:pic>
        <p:nvPicPr>
          <p:cNvPr id="6" name="图片 5" descr="19"/>
          <p:cNvPicPr>
            <a:picLocks noChangeAspect="1"/>
          </p:cNvPicPr>
          <p:nvPr/>
        </p:nvPicPr>
        <p:blipFill>
          <a:blip r:embed="rId4"/>
          <a:stretch>
            <a:fillRect/>
          </a:stretch>
        </p:blipFill>
        <p:spPr>
          <a:xfrm>
            <a:off x="189230" y="2650490"/>
            <a:ext cx="2324100" cy="412877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394570" y="-156651"/>
            <a:ext cx="1962188" cy="1962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526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伍</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最终目标及成果形式</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 name="淘宝店chenying0907 31"/>
          <p:cNvPicPr>
            <a:picLocks noChangeAspect="1"/>
          </p:cNvPicPr>
          <p:nvPr/>
        </p:nvPicPr>
        <p:blipFill>
          <a:blip r:embed="rId1"/>
          <a:stretch>
            <a:fillRect/>
          </a:stretch>
        </p:blipFill>
        <p:spPr>
          <a:xfrm rot="7673386" flipH="1" flipV="1">
            <a:off x="9830579" y="854602"/>
            <a:ext cx="2801815" cy="3626711"/>
          </a:xfrm>
          <a:prstGeom prst="rect">
            <a:avLst/>
          </a:prstGeom>
        </p:spPr>
      </p:pic>
      <p:grpSp>
        <p:nvGrpSpPr>
          <p:cNvPr id="4" name="淘宝店chenying0907 1"/>
          <p:cNvGrpSpPr/>
          <p:nvPr/>
        </p:nvGrpSpPr>
        <p:grpSpPr>
          <a:xfrm>
            <a:off x="0" y="4006215"/>
            <a:ext cx="12219305" cy="2851785"/>
            <a:chOff x="-13774" y="2783679"/>
            <a:chExt cx="12219547" cy="4568523"/>
          </a:xfrm>
        </p:grpSpPr>
        <p:sp>
          <p:nvSpPr>
            <p:cNvPr id="16" name="淘宝店chenying0907 15"/>
            <p:cNvSpPr/>
            <p:nvPr/>
          </p:nvSpPr>
          <p:spPr>
            <a:xfrm rot="5400000">
              <a:off x="3842770" y="-1059089"/>
              <a:ext cx="4520235" cy="12205771"/>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5743 w 4569245"/>
                <a:gd name="connsiteY0-2" fmla="*/ 0 h 12205771"/>
                <a:gd name="connsiteX1-3" fmla="*/ 4569245 w 4569245"/>
                <a:gd name="connsiteY1-4" fmla="*/ 0 h 12205771"/>
                <a:gd name="connsiteX2-5" fmla="*/ 4569245 w 4569245"/>
                <a:gd name="connsiteY2-6" fmla="*/ 12205771 h 12205771"/>
                <a:gd name="connsiteX3-7" fmla="*/ 215743 w 4569245"/>
                <a:gd name="connsiteY3-8" fmla="*/ 12205771 h 12205771"/>
                <a:gd name="connsiteX4-9" fmla="*/ 215743 w 4569245"/>
                <a:gd name="connsiteY4-10" fmla="*/ 0 h 12205771"/>
                <a:gd name="connsiteX0-11" fmla="*/ 166733 w 4520235"/>
                <a:gd name="connsiteY0-12" fmla="*/ 0 h 12205771"/>
                <a:gd name="connsiteX1-13" fmla="*/ 4520235 w 4520235"/>
                <a:gd name="connsiteY1-14" fmla="*/ 0 h 12205771"/>
                <a:gd name="connsiteX2-15" fmla="*/ 4520235 w 4520235"/>
                <a:gd name="connsiteY2-16" fmla="*/ 12205771 h 12205771"/>
                <a:gd name="connsiteX3-17" fmla="*/ 166733 w 4520235"/>
                <a:gd name="connsiteY3-18" fmla="*/ 12205771 h 12205771"/>
                <a:gd name="connsiteX4-19" fmla="*/ 166733 w 4520235"/>
                <a:gd name="connsiteY4-20" fmla="*/ 0 h 122057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20235" h="12205771">
                  <a:moveTo>
                    <a:pt x="166733" y="0"/>
                  </a:moveTo>
                  <a:lnTo>
                    <a:pt x="4520235" y="0"/>
                  </a:lnTo>
                  <a:lnTo>
                    <a:pt x="4520235" y="12205771"/>
                  </a:lnTo>
                  <a:lnTo>
                    <a:pt x="166733" y="12205771"/>
                  </a:lnTo>
                  <a:cubicBezTo>
                    <a:pt x="-318690" y="9209626"/>
                    <a:pt x="437666" y="4136323"/>
                    <a:pt x="166733" y="0"/>
                  </a:cubicBezTo>
                  <a:close/>
                </a:path>
              </a:pathLst>
            </a:cu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淘宝店chenying0907 16"/>
            <p:cNvSpPr/>
            <p:nvPr/>
          </p:nvSpPr>
          <p:spPr>
            <a:xfrm rot="5400000">
              <a:off x="3819833" y="-1019965"/>
              <a:ext cx="4538560" cy="12205774"/>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0724 w 4564226"/>
                <a:gd name="connsiteY0-2" fmla="*/ 0 h 12205771"/>
                <a:gd name="connsiteX1-3" fmla="*/ 4564226 w 4564226"/>
                <a:gd name="connsiteY1-4" fmla="*/ 0 h 12205771"/>
                <a:gd name="connsiteX2-5" fmla="*/ 4564226 w 4564226"/>
                <a:gd name="connsiteY2-6" fmla="*/ 12205771 h 12205771"/>
                <a:gd name="connsiteX3-7" fmla="*/ 210724 w 4564226"/>
                <a:gd name="connsiteY3-8" fmla="*/ 12205771 h 12205771"/>
                <a:gd name="connsiteX4-9" fmla="*/ 210724 w 4564226"/>
                <a:gd name="connsiteY4-10" fmla="*/ 0 h 12205771"/>
                <a:gd name="connsiteX0-11" fmla="*/ 265915 w 4619417"/>
                <a:gd name="connsiteY0-12" fmla="*/ 0 h 12205771"/>
                <a:gd name="connsiteX1-13" fmla="*/ 4619417 w 4619417"/>
                <a:gd name="connsiteY1-14" fmla="*/ 0 h 12205771"/>
                <a:gd name="connsiteX2-15" fmla="*/ 4619417 w 4619417"/>
                <a:gd name="connsiteY2-16" fmla="*/ 12205771 h 12205771"/>
                <a:gd name="connsiteX3-17" fmla="*/ 265915 w 4619417"/>
                <a:gd name="connsiteY3-18" fmla="*/ 12205771 h 12205771"/>
                <a:gd name="connsiteX4-19" fmla="*/ 265915 w 4619417"/>
                <a:gd name="connsiteY4-20" fmla="*/ 0 h 12205771"/>
                <a:gd name="connsiteX0-21" fmla="*/ 215021 w 4568523"/>
                <a:gd name="connsiteY0-22" fmla="*/ 0 h 12205771"/>
                <a:gd name="connsiteX1-23" fmla="*/ 4568523 w 4568523"/>
                <a:gd name="connsiteY1-24" fmla="*/ 0 h 12205771"/>
                <a:gd name="connsiteX2-25" fmla="*/ 4568523 w 4568523"/>
                <a:gd name="connsiteY2-26" fmla="*/ 12205771 h 12205771"/>
                <a:gd name="connsiteX3-27" fmla="*/ 215021 w 4568523"/>
                <a:gd name="connsiteY3-28" fmla="*/ 12205771 h 12205771"/>
                <a:gd name="connsiteX4-29" fmla="*/ 215021 w 4568523"/>
                <a:gd name="connsiteY4-30" fmla="*/ 0 h 12205771"/>
                <a:gd name="connsiteX0-31" fmla="*/ 226135 w 4579637"/>
                <a:gd name="connsiteY0-32" fmla="*/ 0 h 12205771"/>
                <a:gd name="connsiteX1-33" fmla="*/ 4579637 w 4579637"/>
                <a:gd name="connsiteY1-34" fmla="*/ 0 h 12205771"/>
                <a:gd name="connsiteX2-35" fmla="*/ 4579637 w 4579637"/>
                <a:gd name="connsiteY2-36" fmla="*/ 12205771 h 12205771"/>
                <a:gd name="connsiteX3-37" fmla="*/ 226135 w 4579637"/>
                <a:gd name="connsiteY3-38" fmla="*/ 12205771 h 12205771"/>
                <a:gd name="connsiteX4-39" fmla="*/ 226135 w 4579637"/>
                <a:gd name="connsiteY4-40" fmla="*/ 0 h 12205771"/>
                <a:gd name="connsiteX0-41" fmla="*/ 208020 w 4584100"/>
                <a:gd name="connsiteY0-42" fmla="*/ 0 h 12205771"/>
                <a:gd name="connsiteX1-43" fmla="*/ 4584100 w 4584100"/>
                <a:gd name="connsiteY1-44" fmla="*/ 0 h 12205771"/>
                <a:gd name="connsiteX2-45" fmla="*/ 4584100 w 4584100"/>
                <a:gd name="connsiteY2-46" fmla="*/ 12205771 h 12205771"/>
                <a:gd name="connsiteX3-47" fmla="*/ 230598 w 4584100"/>
                <a:gd name="connsiteY3-48" fmla="*/ 12205771 h 12205771"/>
                <a:gd name="connsiteX4-49" fmla="*/ 208020 w 4584100"/>
                <a:gd name="connsiteY4-50" fmla="*/ 0 h 12205771"/>
                <a:gd name="connsiteX0-51" fmla="*/ 226134 w 4602214"/>
                <a:gd name="connsiteY0-52" fmla="*/ 0 h 12205774"/>
                <a:gd name="connsiteX1-53" fmla="*/ 4602214 w 4602214"/>
                <a:gd name="connsiteY1-54" fmla="*/ 0 h 12205774"/>
                <a:gd name="connsiteX2-55" fmla="*/ 4602214 w 4602214"/>
                <a:gd name="connsiteY2-56" fmla="*/ 12205771 h 12205774"/>
                <a:gd name="connsiteX3-57" fmla="*/ 226135 w 4602214"/>
                <a:gd name="connsiteY3-58" fmla="*/ 12205774 h 12205774"/>
                <a:gd name="connsiteX4-59" fmla="*/ 226134 w 4602214"/>
                <a:gd name="connsiteY4-60" fmla="*/ 0 h 12205774"/>
                <a:gd name="connsiteX0-61" fmla="*/ 186867 w 4562947"/>
                <a:gd name="connsiteY0-62" fmla="*/ 0 h 12205774"/>
                <a:gd name="connsiteX1-63" fmla="*/ 4562947 w 4562947"/>
                <a:gd name="connsiteY1-64" fmla="*/ 0 h 12205774"/>
                <a:gd name="connsiteX2-65" fmla="*/ 4562947 w 4562947"/>
                <a:gd name="connsiteY2-66" fmla="*/ 12205771 h 12205774"/>
                <a:gd name="connsiteX3-67" fmla="*/ 186868 w 4562947"/>
                <a:gd name="connsiteY3-68" fmla="*/ 12205774 h 12205774"/>
                <a:gd name="connsiteX4-69" fmla="*/ 186867 w 4562947"/>
                <a:gd name="connsiteY4-70" fmla="*/ 0 h 12205774"/>
                <a:gd name="connsiteX0-71" fmla="*/ 143093 w 4519173"/>
                <a:gd name="connsiteY0-72" fmla="*/ 0 h 12205774"/>
                <a:gd name="connsiteX1-73" fmla="*/ 4519173 w 4519173"/>
                <a:gd name="connsiteY1-74" fmla="*/ 0 h 12205774"/>
                <a:gd name="connsiteX2-75" fmla="*/ 4519173 w 4519173"/>
                <a:gd name="connsiteY2-76" fmla="*/ 12205771 h 12205774"/>
                <a:gd name="connsiteX3-77" fmla="*/ 143094 w 4519173"/>
                <a:gd name="connsiteY3-78" fmla="*/ 12205774 h 12205774"/>
                <a:gd name="connsiteX4-79" fmla="*/ 143093 w 4519173"/>
                <a:gd name="connsiteY4-80" fmla="*/ 0 h 12205774"/>
                <a:gd name="connsiteX0-81" fmla="*/ 162480 w 4538560"/>
                <a:gd name="connsiteY0-82" fmla="*/ 0 h 12205774"/>
                <a:gd name="connsiteX1-83" fmla="*/ 4538560 w 4538560"/>
                <a:gd name="connsiteY1-84" fmla="*/ 0 h 12205774"/>
                <a:gd name="connsiteX2-85" fmla="*/ 4538560 w 4538560"/>
                <a:gd name="connsiteY2-86" fmla="*/ 12205771 h 12205774"/>
                <a:gd name="connsiteX3-87" fmla="*/ 162481 w 4538560"/>
                <a:gd name="connsiteY3-88" fmla="*/ 12205774 h 12205774"/>
                <a:gd name="connsiteX4-89" fmla="*/ 162480 w 4538560"/>
                <a:gd name="connsiteY4-90" fmla="*/ 0 h 12205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38560" h="12205774">
                  <a:moveTo>
                    <a:pt x="162480" y="0"/>
                  </a:moveTo>
                  <a:lnTo>
                    <a:pt x="4538560" y="0"/>
                  </a:lnTo>
                  <a:lnTo>
                    <a:pt x="4538560" y="12205771"/>
                  </a:lnTo>
                  <a:lnTo>
                    <a:pt x="162481" y="12205774"/>
                  </a:lnTo>
                  <a:cubicBezTo>
                    <a:pt x="-289073" y="9175763"/>
                    <a:pt x="365680" y="4034724"/>
                    <a:pt x="162480" y="0"/>
                  </a:cubicBezTo>
                  <a:close/>
                </a:path>
              </a:pathLst>
            </a:custGeom>
            <a:blipFill>
              <a:blip r:embed="rId2">
                <a:alphaModFix amt="26000"/>
                <a:extLst>
                  <a:ext uri="{BEBA8EAE-BF5A-486C-A8C5-ECC9F3942E4B}">
                    <a14:imgProps xmlns:a14="http://schemas.microsoft.com/office/drawing/2010/main">
                      <a14:imgLayer r:embed="rId3">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内容占位符 2"/>
          <p:cNvSpPr>
            <a:spLocks noGrp="1"/>
          </p:cNvSpPr>
          <p:nvPr>
            <p:ph idx="1"/>
          </p:nvPr>
        </p:nvSpPr>
        <p:spPr>
          <a:xfrm>
            <a:off x="631825" y="922655"/>
            <a:ext cx="9018270" cy="3083560"/>
          </a:xfrm>
        </p:spPr>
        <p:txBody>
          <a:bodyPr/>
          <a:p>
            <a:r>
              <a:rPr lang="zh-CN" altLang="en-US" sz="2800">
                <a:latin typeface="楷体" panose="02010609060101010101" pitchFamily="49" charset="-122"/>
                <a:ea typeface="楷体" panose="02010609060101010101" pitchFamily="49" charset="-122"/>
                <a:cs typeface="楷体" panose="02010609060101010101" pitchFamily="49" charset="-122"/>
              </a:rPr>
              <a:t>1.最终目标：想通过本次毕业设计让参观者了解齐白石生平及其画作，可以通过看展，对博物馆展陈有一定的直观性认识。并从中可以获取到自己想获取的专业知识或心理慰籍。</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2.成果形式：展陈大纲以及展陈细节图展示。</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grpSp>
        <p:nvGrpSpPr>
          <p:cNvPr id="5" name="组合 4"/>
          <p:cNvGrpSpPr/>
          <p:nvPr/>
        </p:nvGrpSpPr>
        <p:grpSpPr>
          <a:xfrm>
            <a:off x="3175" y="5191760"/>
            <a:ext cx="11769090" cy="1441450"/>
            <a:chOff x="5" y="8176"/>
            <a:chExt cx="18534" cy="2270"/>
          </a:xfrm>
        </p:grpSpPr>
        <p:pic>
          <p:nvPicPr>
            <p:cNvPr id="139" name="淘宝店chenying0907 138"/>
            <p:cNvPicPr>
              <a:picLocks noChangeAspect="1"/>
            </p:cNvPicPr>
            <p:nvPr/>
          </p:nvPicPr>
          <p:blipFill rotWithShape="1">
            <a:blip r:embed="rId4">
              <a:grayscl/>
            </a:blip>
            <a:srcRect l="-856" t="45442" r="73283" b="11830"/>
            <a:stretch>
              <a:fillRect/>
            </a:stretch>
          </p:blipFill>
          <p:spPr>
            <a:xfrm rot="5219981">
              <a:off x="580" y="7919"/>
              <a:ext cx="1952" cy="3102"/>
            </a:xfrm>
            <a:prstGeom prst="rect">
              <a:avLst/>
            </a:prstGeom>
          </p:spPr>
        </p:pic>
        <p:pic>
          <p:nvPicPr>
            <p:cNvPr id="140" name="淘宝店chenying0907 139"/>
            <p:cNvPicPr>
              <a:picLocks noChangeAspect="1"/>
            </p:cNvPicPr>
            <p:nvPr/>
          </p:nvPicPr>
          <p:blipFill rotWithShape="1">
            <a:blip r:embed="rId4">
              <a:grayscl/>
            </a:blip>
            <a:srcRect l="43742" t="13987" r="32523" b="39979"/>
            <a:stretch>
              <a:fillRect/>
            </a:stretch>
          </p:blipFill>
          <p:spPr>
            <a:xfrm rot="5400000">
              <a:off x="3114" y="7437"/>
              <a:ext cx="1680" cy="3342"/>
            </a:xfrm>
            <a:prstGeom prst="rect">
              <a:avLst/>
            </a:prstGeom>
          </p:spPr>
        </p:pic>
        <p:pic>
          <p:nvPicPr>
            <p:cNvPr id="141" name="淘宝店chenying0907 140"/>
            <p:cNvPicPr>
              <a:picLocks noChangeAspect="1"/>
            </p:cNvPicPr>
            <p:nvPr/>
          </p:nvPicPr>
          <p:blipFill rotWithShape="1">
            <a:blip r:embed="rId4">
              <a:grayscl/>
            </a:blip>
            <a:srcRect l="43742" t="43053" r="-2121" b="32531"/>
            <a:stretch>
              <a:fillRect/>
            </a:stretch>
          </p:blipFill>
          <p:spPr>
            <a:xfrm>
              <a:off x="5221" y="8176"/>
              <a:ext cx="4132" cy="1772"/>
            </a:xfrm>
            <a:prstGeom prst="rect">
              <a:avLst/>
            </a:prstGeom>
          </p:spPr>
        </p:pic>
        <p:pic>
          <p:nvPicPr>
            <p:cNvPr id="142" name="淘宝店chenying0907 141"/>
            <p:cNvPicPr>
              <a:picLocks noChangeAspect="1"/>
            </p:cNvPicPr>
            <p:nvPr/>
          </p:nvPicPr>
          <p:blipFill rotWithShape="1">
            <a:blip r:embed="rId4">
              <a:grayscl/>
            </a:blip>
            <a:srcRect l="-856" t="45442" r="73283" b="11830"/>
            <a:stretch>
              <a:fillRect/>
            </a:stretch>
          </p:blipFill>
          <p:spPr>
            <a:xfrm rot="5219981">
              <a:off x="9608" y="7772"/>
              <a:ext cx="1952" cy="3102"/>
            </a:xfrm>
            <a:prstGeom prst="rect">
              <a:avLst/>
            </a:prstGeom>
          </p:spPr>
        </p:pic>
        <p:pic>
          <p:nvPicPr>
            <p:cNvPr id="143" name="淘宝店chenying0907 142"/>
            <p:cNvPicPr>
              <a:picLocks noChangeAspect="1"/>
            </p:cNvPicPr>
            <p:nvPr/>
          </p:nvPicPr>
          <p:blipFill rotWithShape="1">
            <a:blip r:embed="rId4">
              <a:grayscl/>
            </a:blip>
            <a:srcRect l="43742" t="43053" r="-2121" b="32531"/>
            <a:stretch>
              <a:fillRect/>
            </a:stretch>
          </p:blipFill>
          <p:spPr>
            <a:xfrm>
              <a:off x="11418" y="8414"/>
              <a:ext cx="4132" cy="1772"/>
            </a:xfrm>
            <a:prstGeom prst="rect">
              <a:avLst/>
            </a:prstGeom>
          </p:spPr>
        </p:pic>
        <p:pic>
          <p:nvPicPr>
            <p:cNvPr id="144" name="淘宝店chenying0907 143"/>
            <p:cNvPicPr>
              <a:picLocks noChangeAspect="1"/>
            </p:cNvPicPr>
            <p:nvPr/>
          </p:nvPicPr>
          <p:blipFill rotWithShape="1">
            <a:blip r:embed="rId4">
              <a:grayscl/>
            </a:blip>
            <a:srcRect l="43742" t="13987" r="32523" b="39979"/>
            <a:stretch>
              <a:fillRect/>
            </a:stretch>
          </p:blipFill>
          <p:spPr>
            <a:xfrm rot="5400000">
              <a:off x="16028" y="7800"/>
              <a:ext cx="1680" cy="3342"/>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394570" y="-156651"/>
            <a:ext cx="1962188" cy="19621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526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陆</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具体参考文献</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0690" y="523240"/>
            <a:ext cx="11309985" cy="5812155"/>
          </a:xfrm>
          <a:ln w="57150">
            <a:solidFill>
              <a:srgbClr val="A4A09F"/>
            </a:solidFill>
          </a:ln>
        </p:spPr>
        <p:txBody>
          <a:bodyPr>
            <a:noAutofit/>
          </a:bodyPr>
          <a:p>
            <a:r>
              <a:rPr lang="zh-CN" altLang="en-US"/>
              <a:t>[1]《中国艺术类博物馆发展概况述评》李佳烜《艺海》2019年9期</a:t>
            </a:r>
            <a:endParaRPr lang="zh-CN" altLang="en-US"/>
          </a:p>
          <a:p>
            <a:r>
              <a:rPr lang="zh-CN" altLang="en-US"/>
              <a:t>[2]国家文物局官网 《中国博物馆名录》（2017年版）</a:t>
            </a:r>
            <a:endParaRPr lang="zh-CN" altLang="en-US"/>
          </a:p>
          <a:p>
            <a:r>
              <a:rPr lang="zh-CN" altLang="en-US"/>
              <a:t>[3]《“新常态”“新经济”背景下艺术类博物馆的发展趋势和反思》中国博物馆协会博物馆学专业委员会2017年“经济变化与博物馆应对”学术研讨会 论文集</a:t>
            </a:r>
            <a:endParaRPr lang="zh-CN" altLang="en-US"/>
          </a:p>
          <a:p>
            <a:r>
              <a:rPr lang="zh-CN" altLang="en-US"/>
              <a:t>[4]《博物馆展示空间的灯光运用 ——以中国苗木博物馆为例》曾雪妍 厉群 《艺术科技》 -2020年20期 </a:t>
            </a:r>
            <a:endParaRPr lang="zh-CN" altLang="en-US"/>
          </a:p>
          <a:p>
            <a:r>
              <a:rPr lang="zh-CN" altLang="en-US"/>
              <a:t>[5]《浅谈博物馆设计中灯光的运用——以相片博物馆为例》高含 厉群 路晶晶 《艺术科技》 2020年15期 </a:t>
            </a:r>
            <a:endParaRPr lang="zh-CN" altLang="en-US"/>
          </a:p>
          <a:p>
            <a:r>
              <a:rPr lang="zh-CN" altLang="en-US"/>
              <a:t>[6]《灯光设计在博物馆设计中的重要性探析》侯东进《人文之友》2020年10期</a:t>
            </a:r>
            <a:endParaRPr lang="zh-CN" altLang="en-US"/>
          </a:p>
          <a:p>
            <a:r>
              <a:rPr lang="zh-CN" altLang="en-US"/>
              <a:t>[7]《新理念下博物馆室内环境中的展柜设计研究》化越《戏剧之家》2019年1期 </a:t>
            </a:r>
            <a:endParaRPr lang="zh-CN" altLang="en-US"/>
          </a:p>
          <a:p>
            <a:r>
              <a:rPr lang="zh-CN" altLang="en-US"/>
              <a:t>[8]《博物馆展柜防盗探测原理及类型分析》王振《科技创新导报》2017年16期 </a:t>
            </a:r>
            <a:endParaRPr lang="zh-CN" altLang="en-US"/>
          </a:p>
          <a:p>
            <a:r>
              <a:rPr lang="zh-CN" altLang="en-US"/>
              <a:t>[9]《新媒体时代博物馆趣味性互动体验研究 ——以柳州工业博物馆为例》刘端《文物鉴定与鉴赏》2019年15期 </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35560" y="3055620"/>
            <a:ext cx="8822690" cy="3784347"/>
            <a:chOff x="4926449" y="107022"/>
            <a:chExt cx="2443526" cy="798878"/>
          </a:xfrm>
        </p:grpSpPr>
        <p:sp>
          <p:nvSpPr>
            <p:cNvPr id="11" name="文本框 10"/>
            <p:cNvSpPr txBox="1"/>
            <p:nvPr/>
          </p:nvSpPr>
          <p:spPr>
            <a:xfrm>
              <a:off x="4926449" y="821717"/>
              <a:ext cx="2428870" cy="84183"/>
            </a:xfrm>
            <a:prstGeom prst="rect">
              <a:avLst/>
            </a:prstGeom>
            <a:noFill/>
          </p:spPr>
          <p:txBody>
            <a:bodyPr wrap="square" rtlCol="0" anchor="ctr">
              <a:spAutoFit/>
            </a:bodyPr>
            <a:p>
              <a:r>
                <a:rPr lang="zh-CN" altLang="en-US" sz="2000" dirty="0" smtClean="0">
                  <a:solidFill>
                    <a:schemeClr val="tx1">
                      <a:lumMod val="50000"/>
                      <a:lumOff val="50000"/>
                    </a:schemeClr>
                  </a:solidFill>
                  <a:latin typeface="方正祥隶繁体" panose="03000509000000000000" pitchFamily="65" charset="-122"/>
                  <a:ea typeface="方正祥隶繁体" panose="03000509000000000000" pitchFamily="65" charset="-122"/>
                </a:rPr>
                <a:t>终章</a:t>
              </a:r>
              <a:r>
                <a:rPr lang="zh-CN" altLang="en-US" sz="2000" dirty="0" smtClean="0">
                  <a:solidFill>
                    <a:schemeClr val="tx1">
                      <a:lumMod val="50000"/>
                      <a:lumOff val="50000"/>
                    </a:schemeClr>
                  </a:solidFill>
                  <a:latin typeface="方正祥隶繁体" panose="03000509000000000000" pitchFamily="65" charset="-122"/>
                  <a:ea typeface="方正祥隶繁体" panose="03000509000000000000" pitchFamily="65" charset="-122"/>
                </a:rPr>
                <a:t>  一</a:t>
              </a:r>
              <a:endParaRPr lang="zh-CN" altLang="en-US" sz="2000" dirty="0">
                <a:solidFill>
                  <a:schemeClr val="tx1">
                    <a:lumMod val="50000"/>
                    <a:lumOff val="50000"/>
                  </a:schemeClr>
                </a:solidFill>
                <a:latin typeface="方正祥隶繁体" panose="03000509000000000000" pitchFamily="65" charset="-122"/>
                <a:ea typeface="方正祥隶繁体" panose="03000509000000000000" pitchFamily="65" charset="-122"/>
              </a:endParaRPr>
            </a:p>
          </p:txBody>
        </p:sp>
        <p:cxnSp>
          <p:nvCxnSpPr>
            <p:cNvPr id="14" name="直接连接符 13"/>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484" y="107022"/>
              <a:ext cx="2376491" cy="689949"/>
            </a:xfrm>
            <a:prstGeom prst="rect">
              <a:avLst/>
            </a:prstGeom>
          </p:spPr>
        </p:pic>
      </p:grpSp>
      <p:grpSp>
        <p:nvGrpSpPr>
          <p:cNvPr id="13" name="组合 12"/>
          <p:cNvGrpSpPr/>
          <p:nvPr/>
        </p:nvGrpSpPr>
        <p:grpSpPr>
          <a:xfrm>
            <a:off x="5114925" y="2189480"/>
            <a:ext cx="2028825" cy="1962150"/>
            <a:chOff x="16369" y="-247"/>
            <a:chExt cx="3195" cy="3090"/>
          </a:xfrm>
        </p:grpSpPr>
        <p:sp>
          <p:nvSpPr>
            <p:cNvPr id="5" name="椭圆 4"/>
            <p:cNvSpPr/>
            <p:nvPr/>
          </p:nvSpPr>
          <p:spPr>
            <a:xfrm>
              <a:off x="16369" y="-247"/>
              <a:ext cx="3090" cy="30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 name="文本框 6"/>
            <p:cNvSpPr txBox="1"/>
            <p:nvPr/>
          </p:nvSpPr>
          <p:spPr>
            <a:xfrm>
              <a:off x="17860" y="86"/>
              <a:ext cx="1705" cy="2276"/>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终</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6369" y="1028"/>
              <a:ext cx="1192" cy="85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8" name="任意多边形 7"/>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6" name="组合 5"/>
          <p:cNvGrpSpPr/>
          <p:nvPr/>
        </p:nvGrpSpPr>
        <p:grpSpPr>
          <a:xfrm>
            <a:off x="959485" y="1797050"/>
            <a:ext cx="4049395" cy="461645"/>
            <a:chOff x="2796006" y="2245587"/>
            <a:chExt cx="4320742" cy="461665"/>
          </a:xfrm>
        </p:grpSpPr>
        <p:sp>
          <p:nvSpPr>
            <p:cNvPr id="7" name="TextBox 2"/>
            <p:cNvSpPr txBox="1"/>
            <p:nvPr/>
          </p:nvSpPr>
          <p:spPr>
            <a:xfrm>
              <a:off x="4135368" y="2245587"/>
              <a:ext cx="2981380" cy="460395"/>
            </a:xfrm>
            <a:prstGeom prst="rect">
              <a:avLst/>
            </a:prstGeom>
            <a:noFill/>
          </p:spPr>
          <p:txBody>
            <a:bodyPr wrap="square" rtlCol="0">
              <a:spAutoFit/>
            </a:bodyPr>
            <a:p>
              <a:r>
                <a:rPr lang="zh-CN" altLang="en-US" sz="2400" b="1" dirty="0">
                  <a:solidFill>
                    <a:srgbClr val="77786B"/>
                  </a:solidFill>
                  <a:latin typeface="楷体" panose="02010609060101010101" pitchFamily="49" charset="-122"/>
                  <a:ea typeface="楷体" panose="02010609060101010101" pitchFamily="49" charset="-122"/>
                </a:rPr>
                <a:t>课题的来源</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8" name="文本框 7"/>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壹</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1" cstate="email"/>
            <a:stretch>
              <a:fillRect/>
            </a:stretch>
          </p:blipFill>
          <p:spPr>
            <a:xfrm>
              <a:off x="2796006" y="2364980"/>
              <a:ext cx="662634" cy="342272"/>
            </a:xfrm>
            <a:prstGeom prst="rect">
              <a:avLst/>
            </a:prstGeom>
          </p:spPr>
        </p:pic>
        <p:sp>
          <p:nvSpPr>
            <p:cNvPr id="10" name="流程图: 联系 11"/>
            <p:cNvSpPr/>
            <p:nvPr/>
          </p:nvSpPr>
          <p:spPr>
            <a:xfrm>
              <a:off x="4029075" y="2423272"/>
              <a:ext cx="106293" cy="106293"/>
            </a:xfrm>
            <a:prstGeom prst="flowChartConnector">
              <a:avLst/>
            </a:prstGeom>
            <a:solidFill>
              <a:srgbClr val="2F2F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 name="组合 10"/>
          <p:cNvGrpSpPr/>
          <p:nvPr/>
        </p:nvGrpSpPr>
        <p:grpSpPr>
          <a:xfrm>
            <a:off x="959485" y="2670810"/>
            <a:ext cx="4049395" cy="461645"/>
            <a:chOff x="2796006" y="2245587"/>
            <a:chExt cx="4320742" cy="461665"/>
          </a:xfrm>
        </p:grpSpPr>
        <p:sp>
          <p:nvSpPr>
            <p:cNvPr id="12" name="TextBox 2"/>
            <p:cNvSpPr txBox="1"/>
            <p:nvPr/>
          </p:nvSpPr>
          <p:spPr>
            <a:xfrm>
              <a:off x="4135368" y="2245587"/>
              <a:ext cx="2981380" cy="460395"/>
            </a:xfrm>
            <a:prstGeom prst="rect">
              <a:avLst/>
            </a:prstGeom>
            <a:noFill/>
          </p:spPr>
          <p:txBody>
            <a:bodyPr wrap="square" rtlCol="0">
              <a:spAutoFit/>
            </a:bodyPr>
            <a:p>
              <a:pPr algn="l">
                <a:buClrTx/>
                <a:buSzTx/>
                <a:buFontTx/>
              </a:pPr>
              <a:r>
                <a:rPr lang="zh-CN" altLang="en-US" sz="2400" b="1" dirty="0">
                  <a:solidFill>
                    <a:srgbClr val="77786B"/>
                  </a:solidFill>
                  <a:latin typeface="楷体" panose="02010609060101010101" pitchFamily="49" charset="-122"/>
                  <a:ea typeface="楷体" panose="02010609060101010101" pitchFamily="49" charset="-122"/>
                </a:rPr>
                <a:t>设计的目的和意义</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13" name="文本框 12"/>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贰</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14" name="图片 13"/>
            <p:cNvPicPr>
              <a:picLocks noChangeAspect="1"/>
            </p:cNvPicPr>
            <p:nvPr/>
          </p:nvPicPr>
          <p:blipFill>
            <a:blip r:embed="rId1" cstate="email"/>
            <a:stretch>
              <a:fillRect/>
            </a:stretch>
          </p:blipFill>
          <p:spPr>
            <a:xfrm>
              <a:off x="2796006" y="2364980"/>
              <a:ext cx="662634" cy="342272"/>
            </a:xfrm>
            <a:prstGeom prst="rect">
              <a:avLst/>
            </a:prstGeom>
          </p:spPr>
        </p:pic>
        <p:sp>
          <p:nvSpPr>
            <p:cNvPr id="15" name="流程图: 联系 16"/>
            <p:cNvSpPr/>
            <p:nvPr/>
          </p:nvSpPr>
          <p:spPr>
            <a:xfrm>
              <a:off x="4029075" y="2423272"/>
              <a:ext cx="106293" cy="106293"/>
            </a:xfrm>
            <a:prstGeom prst="flowChartConnector">
              <a:avLst/>
            </a:prstGeom>
            <a:solidFill>
              <a:srgbClr val="2F2F2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959485" y="3545205"/>
            <a:ext cx="6759575" cy="461645"/>
            <a:chOff x="2796006" y="2245587"/>
            <a:chExt cx="7212330" cy="461665"/>
          </a:xfrm>
        </p:grpSpPr>
        <p:sp>
          <p:nvSpPr>
            <p:cNvPr id="17" name="TextBox 2"/>
            <p:cNvSpPr txBox="1"/>
            <p:nvPr/>
          </p:nvSpPr>
          <p:spPr>
            <a:xfrm>
              <a:off x="4135221" y="2245587"/>
              <a:ext cx="5873115" cy="460395"/>
            </a:xfrm>
            <a:prstGeom prst="rect">
              <a:avLst/>
            </a:prstGeom>
            <a:noFill/>
          </p:spPr>
          <p:txBody>
            <a:bodyPr wrap="square" rtlCol="0">
              <a:spAutoFit/>
            </a:bodyPr>
            <a:p>
              <a:pPr algn="l">
                <a:buClrTx/>
                <a:buSzTx/>
                <a:buFontTx/>
              </a:pPr>
              <a:r>
                <a:rPr lang="zh-CN" altLang="en-US" sz="2400" b="1" dirty="0">
                  <a:solidFill>
                    <a:srgbClr val="77786B"/>
                  </a:solidFill>
                  <a:latin typeface="楷体" panose="02010609060101010101" pitchFamily="49" charset="-122"/>
                  <a:ea typeface="楷体" panose="02010609060101010101" pitchFamily="49" charset="-122"/>
                </a:rPr>
                <a:t>此类设计在行业中的现状和存在的问题</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18" name="文本框 17"/>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叁</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a:blip r:embed="rId1" cstate="email"/>
            <a:stretch>
              <a:fillRect/>
            </a:stretch>
          </p:blipFill>
          <p:spPr>
            <a:xfrm>
              <a:off x="2796006" y="2364980"/>
              <a:ext cx="662634" cy="342272"/>
            </a:xfrm>
            <a:prstGeom prst="rect">
              <a:avLst/>
            </a:prstGeom>
          </p:spPr>
        </p:pic>
        <p:sp>
          <p:nvSpPr>
            <p:cNvPr id="20" name="流程图: 联系 21"/>
            <p:cNvSpPr/>
            <p:nvPr/>
          </p:nvSpPr>
          <p:spPr>
            <a:xfrm>
              <a:off x="4029075" y="2423272"/>
              <a:ext cx="106293" cy="106293"/>
            </a:xfrm>
            <a:prstGeom prst="flowChartConnector">
              <a:avLst/>
            </a:prstGeom>
            <a:solidFill>
              <a:srgbClr val="2F2F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1" name="组合 20"/>
          <p:cNvGrpSpPr/>
          <p:nvPr/>
        </p:nvGrpSpPr>
        <p:grpSpPr>
          <a:xfrm>
            <a:off x="959485" y="4418965"/>
            <a:ext cx="7368540" cy="461645"/>
            <a:chOff x="2796006" y="2245587"/>
            <a:chExt cx="7862570" cy="461665"/>
          </a:xfrm>
        </p:grpSpPr>
        <p:sp>
          <p:nvSpPr>
            <p:cNvPr id="22" name="TextBox 2"/>
            <p:cNvSpPr txBox="1"/>
            <p:nvPr/>
          </p:nvSpPr>
          <p:spPr>
            <a:xfrm>
              <a:off x="4135221" y="2245587"/>
              <a:ext cx="6523355" cy="460395"/>
            </a:xfrm>
            <a:prstGeom prst="rect">
              <a:avLst/>
            </a:prstGeom>
            <a:noFill/>
          </p:spPr>
          <p:txBody>
            <a:bodyPr wrap="square" rtlCol="0">
              <a:spAutoFit/>
            </a:bodyPr>
            <a:p>
              <a:pPr algn="l">
                <a:buClrTx/>
                <a:buSzTx/>
                <a:buFontTx/>
              </a:pPr>
              <a:r>
                <a:rPr lang="zh-CN" altLang="en-US" sz="2400" b="1" dirty="0">
                  <a:solidFill>
                    <a:srgbClr val="77786B"/>
                  </a:solidFill>
                  <a:latin typeface="楷体" panose="02010609060101010101" pitchFamily="49" charset="-122"/>
                  <a:ea typeface="楷体" panose="02010609060101010101" pitchFamily="49" charset="-122"/>
                </a:rPr>
                <a:t>主要设计内容、设计思想及工作方法</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23" name="文本框 22"/>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肆</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cstate="email"/>
            <a:stretch>
              <a:fillRect/>
            </a:stretch>
          </p:blipFill>
          <p:spPr>
            <a:xfrm>
              <a:off x="2796006" y="2364980"/>
              <a:ext cx="662634" cy="342272"/>
            </a:xfrm>
            <a:prstGeom prst="rect">
              <a:avLst/>
            </a:prstGeom>
          </p:spPr>
        </p:pic>
        <p:sp>
          <p:nvSpPr>
            <p:cNvPr id="5" name="流程图: 联系 26"/>
            <p:cNvSpPr/>
            <p:nvPr/>
          </p:nvSpPr>
          <p:spPr>
            <a:xfrm>
              <a:off x="4029075" y="2423272"/>
              <a:ext cx="106293" cy="106293"/>
            </a:xfrm>
            <a:prstGeom prst="flowChartConnector">
              <a:avLst/>
            </a:prstGeom>
            <a:solidFill>
              <a:srgbClr val="2F2F2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959485" y="5248910"/>
            <a:ext cx="4713605" cy="461645"/>
            <a:chOff x="2796006" y="2245587"/>
            <a:chExt cx="5029460" cy="461665"/>
          </a:xfrm>
        </p:grpSpPr>
        <p:sp>
          <p:nvSpPr>
            <p:cNvPr id="48" name="TextBox 2"/>
            <p:cNvSpPr txBox="1"/>
            <p:nvPr/>
          </p:nvSpPr>
          <p:spPr>
            <a:xfrm>
              <a:off x="4135524" y="2245587"/>
              <a:ext cx="3689942" cy="460395"/>
            </a:xfrm>
            <a:prstGeom prst="rect">
              <a:avLst/>
            </a:prstGeom>
            <a:noFill/>
          </p:spPr>
          <p:txBody>
            <a:bodyPr wrap="square" rtlCol="0">
              <a:spAutoFit/>
            </a:bodyPr>
            <a:p>
              <a:pPr algn="l">
                <a:buClrTx/>
                <a:buSzTx/>
                <a:buFontTx/>
              </a:pPr>
              <a:r>
                <a:rPr lang="zh-CN" altLang="en-US" sz="2400" b="1" dirty="0">
                  <a:solidFill>
                    <a:srgbClr val="77786B"/>
                  </a:solidFill>
                  <a:latin typeface="楷体" panose="02010609060101010101" pitchFamily="49" charset="-122"/>
                  <a:ea typeface="楷体" panose="02010609060101010101" pitchFamily="49" charset="-122"/>
                </a:rPr>
                <a:t>最终目标及成果形式</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49" name="文本框 48"/>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伍</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50" name="图片 49"/>
            <p:cNvPicPr>
              <a:picLocks noChangeAspect="1"/>
            </p:cNvPicPr>
            <p:nvPr/>
          </p:nvPicPr>
          <p:blipFill>
            <a:blip r:embed="rId1" cstate="email"/>
            <a:stretch>
              <a:fillRect/>
            </a:stretch>
          </p:blipFill>
          <p:spPr>
            <a:xfrm>
              <a:off x="2796006" y="2364980"/>
              <a:ext cx="662634" cy="342272"/>
            </a:xfrm>
            <a:prstGeom prst="rect">
              <a:avLst/>
            </a:prstGeom>
          </p:spPr>
        </p:pic>
        <p:sp>
          <p:nvSpPr>
            <p:cNvPr id="51" name="流程图: 联系 11"/>
            <p:cNvSpPr/>
            <p:nvPr/>
          </p:nvSpPr>
          <p:spPr>
            <a:xfrm>
              <a:off x="4029075" y="2423272"/>
              <a:ext cx="106293" cy="106293"/>
            </a:xfrm>
            <a:prstGeom prst="flowChartConnector">
              <a:avLst/>
            </a:prstGeom>
            <a:solidFill>
              <a:srgbClr val="2F2F2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2" name="组合 51"/>
          <p:cNvGrpSpPr/>
          <p:nvPr/>
        </p:nvGrpSpPr>
        <p:grpSpPr>
          <a:xfrm>
            <a:off x="959485" y="5969000"/>
            <a:ext cx="4049395" cy="461645"/>
            <a:chOff x="2796006" y="2245587"/>
            <a:chExt cx="4320742" cy="461665"/>
          </a:xfrm>
        </p:grpSpPr>
        <p:sp>
          <p:nvSpPr>
            <p:cNvPr id="53" name="TextBox 2"/>
            <p:cNvSpPr txBox="1"/>
            <p:nvPr/>
          </p:nvSpPr>
          <p:spPr>
            <a:xfrm>
              <a:off x="4135368" y="2245587"/>
              <a:ext cx="2981380" cy="460395"/>
            </a:xfrm>
            <a:prstGeom prst="rect">
              <a:avLst/>
            </a:prstGeom>
            <a:noFill/>
          </p:spPr>
          <p:txBody>
            <a:bodyPr wrap="square" rtlCol="0">
              <a:spAutoFit/>
            </a:bodyPr>
            <a:p>
              <a:pPr algn="l">
                <a:buClrTx/>
                <a:buSzTx/>
                <a:buFontTx/>
              </a:pPr>
              <a:r>
                <a:rPr lang="zh-CN" altLang="en-US" sz="2400" b="1" dirty="0">
                  <a:solidFill>
                    <a:srgbClr val="77786B"/>
                  </a:solidFill>
                  <a:latin typeface="楷体" panose="02010609060101010101" pitchFamily="49" charset="-122"/>
                  <a:ea typeface="楷体" panose="02010609060101010101" pitchFamily="49" charset="-122"/>
                </a:rPr>
                <a:t>具体参考文献</a:t>
              </a:r>
              <a:endParaRPr lang="zh-CN" altLang="en-US" sz="2400" b="1" dirty="0">
                <a:solidFill>
                  <a:srgbClr val="77786B"/>
                </a:solidFill>
                <a:latin typeface="楷体" panose="02010609060101010101" pitchFamily="49" charset="-122"/>
                <a:ea typeface="楷体" panose="02010609060101010101" pitchFamily="49" charset="-122"/>
              </a:endParaRPr>
            </a:p>
          </p:txBody>
        </p:sp>
        <p:sp>
          <p:nvSpPr>
            <p:cNvPr id="54" name="文本框 53"/>
            <p:cNvSpPr txBox="1"/>
            <p:nvPr/>
          </p:nvSpPr>
          <p:spPr>
            <a:xfrm>
              <a:off x="3415114" y="2245587"/>
              <a:ext cx="720254" cy="460395"/>
            </a:xfrm>
            <a:prstGeom prst="rect">
              <a:avLst/>
            </a:prstGeom>
            <a:noFill/>
          </p:spPr>
          <p:txBody>
            <a:bodyPr wrap="square" rtlCol="0">
              <a:spAutoFit/>
            </a:bodyPr>
            <a:p>
              <a:pPr algn="ctr"/>
              <a:r>
                <a:rPr lang="zh-CN" altLang="en-US" sz="2400" b="1" dirty="0">
                  <a:solidFill>
                    <a:srgbClr val="77786B"/>
                  </a:solidFill>
                  <a:latin typeface="楷体" panose="02010609060101010101" pitchFamily="49" charset="-122"/>
                  <a:ea typeface="楷体" panose="02010609060101010101" pitchFamily="49" charset="-122"/>
                </a:rPr>
                <a:t>陆</a:t>
              </a:r>
              <a:endParaRPr lang="zh-CN" altLang="en-US" sz="2400" b="1" dirty="0">
                <a:solidFill>
                  <a:srgbClr val="77786B"/>
                </a:solidFill>
                <a:latin typeface="楷体" panose="02010609060101010101" pitchFamily="49" charset="-122"/>
                <a:ea typeface="楷体" panose="02010609060101010101" pitchFamily="49" charset="-122"/>
              </a:endParaRPr>
            </a:p>
          </p:txBody>
        </p:sp>
        <p:pic>
          <p:nvPicPr>
            <p:cNvPr id="55" name="图片 54"/>
            <p:cNvPicPr>
              <a:picLocks noChangeAspect="1"/>
            </p:cNvPicPr>
            <p:nvPr/>
          </p:nvPicPr>
          <p:blipFill>
            <a:blip r:embed="rId1" cstate="email"/>
            <a:stretch>
              <a:fillRect/>
            </a:stretch>
          </p:blipFill>
          <p:spPr>
            <a:xfrm>
              <a:off x="2796006" y="2364980"/>
              <a:ext cx="662634" cy="342272"/>
            </a:xfrm>
            <a:prstGeom prst="rect">
              <a:avLst/>
            </a:prstGeom>
          </p:spPr>
        </p:pic>
        <p:sp>
          <p:nvSpPr>
            <p:cNvPr id="56" name="流程图: 联系 11"/>
            <p:cNvSpPr/>
            <p:nvPr/>
          </p:nvSpPr>
          <p:spPr>
            <a:xfrm>
              <a:off x="4029075" y="2423272"/>
              <a:ext cx="106293" cy="106293"/>
            </a:xfrm>
            <a:prstGeom prst="flowChartConnector">
              <a:avLst/>
            </a:prstGeom>
            <a:solidFill>
              <a:srgbClr val="2F2F2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3" name="组合 62"/>
          <p:cNvGrpSpPr/>
          <p:nvPr/>
        </p:nvGrpSpPr>
        <p:grpSpPr>
          <a:xfrm>
            <a:off x="1435735" y="610870"/>
            <a:ext cx="3909695" cy="829310"/>
            <a:chOff x="2261" y="962"/>
            <a:chExt cx="6157" cy="1306"/>
          </a:xfrm>
        </p:grpSpPr>
        <p:sp>
          <p:nvSpPr>
            <p:cNvPr id="24" name="文本框 23"/>
            <p:cNvSpPr txBox="1"/>
            <p:nvPr/>
          </p:nvSpPr>
          <p:spPr>
            <a:xfrm>
              <a:off x="4235" y="962"/>
              <a:ext cx="2208" cy="1307"/>
            </a:xfrm>
            <a:prstGeom prst="rect">
              <a:avLst/>
            </a:prstGeom>
            <a:noFill/>
          </p:spPr>
          <p:txBody>
            <a:bodyPr wrap="none" rtlCol="0">
              <a:spAutoFit/>
            </a:bodyPr>
            <a:p>
              <a:r>
                <a:rPr lang="zh-CN" altLang="en-US" sz="4800" b="0" dirty="0">
                  <a:solidFill>
                    <a:srgbClr val="77786B"/>
                  </a:solidFill>
                  <a:latin typeface="楷体" panose="02010609060101010101" pitchFamily="49" charset="-122"/>
                  <a:ea typeface="楷体" panose="02010609060101010101" pitchFamily="49" charset="-122"/>
                </a:rPr>
                <a:t>目录</a:t>
              </a:r>
              <a:endParaRPr lang="zh-CN" altLang="en-US" sz="4800" b="0" dirty="0">
                <a:solidFill>
                  <a:srgbClr val="77786B"/>
                </a:solidFill>
                <a:latin typeface="楷体" panose="02010609060101010101" pitchFamily="49" charset="-122"/>
                <a:ea typeface="楷体" panose="02010609060101010101" pitchFamily="49" charset="-122"/>
              </a:endParaRPr>
            </a:p>
          </p:txBody>
        </p:sp>
        <p:pic>
          <p:nvPicPr>
            <p:cNvPr id="60" name="图片 59"/>
            <p:cNvPicPr>
              <a:picLocks noChangeAspect="1"/>
            </p:cNvPicPr>
            <p:nvPr/>
          </p:nvPicPr>
          <p:blipFill>
            <a:blip r:embed="rId1" cstate="email"/>
            <a:stretch>
              <a:fillRect/>
            </a:stretch>
          </p:blipFill>
          <p:spPr>
            <a:xfrm>
              <a:off x="2261" y="1145"/>
              <a:ext cx="1711" cy="943"/>
            </a:xfrm>
            <a:prstGeom prst="rect">
              <a:avLst/>
            </a:prstGeom>
          </p:spPr>
        </p:pic>
        <p:pic>
          <p:nvPicPr>
            <p:cNvPr id="61" name="图片 60"/>
            <p:cNvPicPr>
              <a:picLocks noChangeAspect="1"/>
            </p:cNvPicPr>
            <p:nvPr/>
          </p:nvPicPr>
          <p:blipFill>
            <a:blip r:embed="rId1" cstate="email"/>
            <a:stretch>
              <a:fillRect/>
            </a:stretch>
          </p:blipFill>
          <p:spPr>
            <a:xfrm flipH="1">
              <a:off x="6708" y="1145"/>
              <a:ext cx="1711" cy="943"/>
            </a:xfrm>
            <a:prstGeom prst="rect">
              <a:avLst/>
            </a:prstGeom>
          </p:spPr>
        </p:pic>
      </p:grpSp>
      <p:pic>
        <p:nvPicPr>
          <p:cNvPr id="62" name="图片 61" descr="38"/>
          <p:cNvPicPr>
            <a:picLocks noChangeAspect="1"/>
          </p:cNvPicPr>
          <p:nvPr/>
        </p:nvPicPr>
        <p:blipFill>
          <a:blip r:embed="rId2"/>
          <a:stretch>
            <a:fillRect/>
          </a:stretch>
        </p:blipFill>
        <p:spPr>
          <a:xfrm>
            <a:off x="8979535" y="1567180"/>
            <a:ext cx="3088005" cy="529082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3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18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220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8" fill="hold" nodeType="withEffect">
                                  <p:stCondLst>
                                    <p:cond delay="270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310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p:sp>
        <p:nvSpPr>
          <p:cNvPr id="4" name="椭圆 3"/>
          <p:cNvSpPr/>
          <p:nvPr/>
        </p:nvSpPr>
        <p:spPr>
          <a:xfrm>
            <a:off x="10394570" y="-156651"/>
            <a:ext cx="1962188" cy="196218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655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壹</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课题的来源</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7132886" y="3457620"/>
            <a:ext cx="4349424" cy="3400435"/>
            <a:chOff x="891471" y="1719625"/>
            <a:chExt cx="4349424" cy="3400435"/>
          </a:xfrm>
        </p:grpSpPr>
        <p:sp>
          <p:nvSpPr>
            <p:cNvPr id="5" name="椭圆 4"/>
            <p:cNvSpPr/>
            <p:nvPr/>
          </p:nvSpPr>
          <p:spPr>
            <a:xfrm>
              <a:off x="1532467" y="1719625"/>
              <a:ext cx="3067432" cy="30674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lumMod val="50000"/>
                  </a:schemeClr>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7937" y="2980803"/>
              <a:ext cx="3067432" cy="2139257"/>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471" y="3401490"/>
              <a:ext cx="1350276" cy="471572"/>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843" y="2097355"/>
              <a:ext cx="1448052" cy="505719"/>
            </a:xfrm>
            <a:prstGeom prst="rect">
              <a:avLst/>
            </a:prstGeom>
          </p:spPr>
        </p:pic>
      </p:grpSp>
      <p:sp>
        <p:nvSpPr>
          <p:cNvPr id="100" name="文本框 99"/>
          <p:cNvSpPr txBox="1"/>
          <p:nvPr/>
        </p:nvSpPr>
        <p:spPr>
          <a:xfrm>
            <a:off x="2055495" y="1018540"/>
            <a:ext cx="7810500" cy="3969385"/>
          </a:xfrm>
          <a:prstGeom prst="rect">
            <a:avLst/>
          </a:prstGeom>
          <a:noFill/>
          <a:ln w="9525">
            <a:noFill/>
          </a:ln>
        </p:spPr>
        <p:txBody>
          <a:bodyPr wrap="square">
            <a:spAutoFit/>
          </a:bodyPr>
          <a:p>
            <a:pPr indent="0">
              <a:lnSpc>
                <a:spcPct val="150000"/>
              </a:lnSpc>
            </a:pPr>
            <a:r>
              <a:rPr lang="zh-CN" sz="2800">
                <a:latin typeface="楷体" panose="02010609060101010101" pitchFamily="49" charset="-122"/>
                <a:ea typeface="楷体" panose="02010609060101010101" pitchFamily="49" charset="-122"/>
              </a:rPr>
              <a:t>选择以展陈大纲为毕业设计，主要源于两个方面：一是徐老师的《博物馆陈列大纲设计》以及张老师的《陈列软件设计》这两门专业课程。</a:t>
            </a:r>
            <a:endParaRPr lang="zh-CN" sz="2800">
              <a:latin typeface="楷体" panose="02010609060101010101" pitchFamily="49" charset="-122"/>
              <a:ea typeface="楷体" panose="02010609060101010101" pitchFamily="49" charset="-122"/>
            </a:endParaRPr>
          </a:p>
          <a:p>
            <a:pPr indent="0">
              <a:lnSpc>
                <a:spcPct val="150000"/>
              </a:lnSpc>
            </a:pPr>
            <a:endParaRPr lang="zh-CN" sz="2800">
              <a:latin typeface="楷体" panose="02010609060101010101" pitchFamily="49" charset="-122"/>
              <a:ea typeface="楷体" panose="02010609060101010101" pitchFamily="49" charset="-122"/>
            </a:endParaRPr>
          </a:p>
          <a:p>
            <a:pPr indent="0">
              <a:lnSpc>
                <a:spcPct val="150000"/>
              </a:lnSpc>
            </a:pPr>
            <a:r>
              <a:rPr lang="zh-CN" sz="2800">
                <a:latin typeface="楷体" panose="02010609060101010101" pitchFamily="49" charset="-122"/>
                <a:ea typeface="楷体" panose="02010609060101010101" pitchFamily="49" charset="-122"/>
              </a:rPr>
              <a:t>二是源于对设计方面的事物比较感兴趣的自身因素，由此选择了以展陈大纲为毕业设计。</a:t>
            </a:r>
            <a:endParaRPr lang="zh-CN" altLang="en-US" sz="2800">
              <a:latin typeface="楷体" panose="02010609060101010101" pitchFamily="49" charset="-122"/>
              <a:ea typeface="楷体" panose="02010609060101010101" pitchFamily="49" charset="-122"/>
            </a:endParaRPr>
          </a:p>
        </p:txBody>
      </p:sp>
      <p:cxnSp>
        <p:nvCxnSpPr>
          <p:cNvPr id="9" name="直接连接符 8"/>
          <p:cNvCxnSpPr/>
          <p:nvPr/>
        </p:nvCxnSpPr>
        <p:spPr>
          <a:xfrm flipV="1">
            <a:off x="-14605" y="531495"/>
            <a:ext cx="11950700" cy="3175"/>
          </a:xfrm>
          <a:prstGeom prst="line">
            <a:avLst/>
          </a:prstGeom>
          <a:ln w="28575">
            <a:solidFill>
              <a:srgbClr val="DDA7A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216640" y="-41910"/>
            <a:ext cx="36195" cy="6090920"/>
          </a:xfrm>
          <a:prstGeom prst="line">
            <a:avLst/>
          </a:prstGeom>
          <a:ln w="57150">
            <a:solidFill>
              <a:srgbClr val="999D83"/>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2000"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2" presetClass="entr" presetSubtype="1" fill="hold" nodeType="withEffect">
                                  <p:stCondLst>
                                    <p:cond delay="1900"/>
                                  </p:stCondLst>
                                  <p:childTnLst>
                                    <p:set>
                                      <p:cBhvr>
                                        <p:cTn id="9" dur="2000" fill="hold">
                                          <p:stCondLst>
                                            <p:cond delay="0"/>
                                          </p:stCondLst>
                                        </p:cTn>
                                        <p:tgtEl>
                                          <p:spTgt spid="10"/>
                                        </p:tgtEl>
                                        <p:attrNameLst>
                                          <p:attrName>style.visibility</p:attrName>
                                        </p:attrNameLst>
                                      </p:cBhvr>
                                      <p:to>
                                        <p:strVal val="visible"/>
                                      </p:to>
                                    </p:set>
                                    <p:animEffect transition="in" filter="wipe(up)">
                                      <p:cBhvr>
                                        <p:cTn id="10" dur="2000"/>
                                        <p:tgtEl>
                                          <p:spTgt spid="10"/>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100"/>
                                        </p:tgtEl>
                                        <p:attrNameLst>
                                          <p:attrName>style.visibility</p:attrName>
                                        </p:attrNameLst>
                                      </p:cBhvr>
                                      <p:to>
                                        <p:strVal val="visible"/>
                                      </p:to>
                                    </p:set>
                                    <p:anim calcmode="discrete" valueType="clr">
                                      <p:cBhvr override="childStyle">
                                        <p:cTn id="13"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0"/>
                                        </p:tgtEl>
                                        <p:attrNameLst>
                                          <p:attrName>fillcolor</p:attrName>
                                        </p:attrNameLst>
                                      </p:cBhvr>
                                      <p:tavLst>
                                        <p:tav tm="0">
                                          <p:val>
                                            <p:clrVal>
                                              <a:schemeClr val="accent2"/>
                                            </p:clrVal>
                                          </p:val>
                                        </p:tav>
                                        <p:tav tm="50000">
                                          <p:val>
                                            <p:clrVal>
                                              <a:schemeClr val="hlink"/>
                                            </p:clrVal>
                                          </p:val>
                                        </p:tav>
                                      </p:tavLst>
                                    </p:anim>
                                    <p:set>
                                      <p:cBhvr>
                                        <p:cTn id="15" dur="80"/>
                                        <p:tgtEl>
                                          <p:spTgt spid="100"/>
                                        </p:tgtEl>
                                        <p:attrNameLst>
                                          <p:attrName>fill.type</p:attrName>
                                        </p:attrNameLst>
                                      </p:cBhvr>
                                      <p:to>
                                        <p:strVal val="solid"/>
                                      </p:to>
                                    </p:set>
                                  </p:childTnLst>
                                </p:cTn>
                              </p:par>
                              <p:par>
                                <p:cTn id="16" presetID="42" presetClass="entr" presetSubtype="0" fill="hold" nodeType="withEffect">
                                  <p:stCondLst>
                                    <p:cond delay="3700"/>
                                  </p:stCondLst>
                                  <p:childTnLst>
                                    <p:set>
                                      <p:cBhvr>
                                        <p:cTn id="17" dur="2000"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ppt_x</p:attrName>
                                        </p:attrNameLst>
                                      </p:cBhvr>
                                      <p:tavLst>
                                        <p:tav tm="0">
                                          <p:val>
                                            <p:strVal val="#ppt_x"/>
                                          </p:val>
                                        </p:tav>
                                        <p:tav tm="100000">
                                          <p:val>
                                            <p:strVal val="#ppt_x"/>
                                          </p:val>
                                        </p:tav>
                                      </p:tavLst>
                                    </p:anim>
                                    <p:anim calcmode="lin" valueType="num">
                                      <p:cBhvr>
                                        <p:cTn id="20"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p:sp>
        <p:nvSpPr>
          <p:cNvPr id="4" name="椭圆 3"/>
          <p:cNvSpPr/>
          <p:nvPr/>
        </p:nvSpPr>
        <p:spPr>
          <a:xfrm>
            <a:off x="10394570" y="-156651"/>
            <a:ext cx="1962188" cy="1962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526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贰</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设计的目的和意义</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7875270"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297000" y="3714028"/>
            <a:ext cx="5894784" cy="3440585"/>
            <a:chOff x="648793" y="1560012"/>
            <a:chExt cx="7570069" cy="4418392"/>
          </a:xfrm>
        </p:grpSpPr>
        <p:grpSp>
          <p:nvGrpSpPr>
            <p:cNvPr id="14" name="组合 13"/>
            <p:cNvGrpSpPr/>
            <p:nvPr/>
          </p:nvGrpSpPr>
          <p:grpSpPr>
            <a:xfrm>
              <a:off x="2831747" y="1560012"/>
              <a:ext cx="4495098" cy="4418392"/>
              <a:chOff x="2831747" y="1560012"/>
              <a:chExt cx="4495098" cy="4418392"/>
            </a:xfrm>
          </p:grpSpPr>
          <p:sp>
            <p:nvSpPr>
              <p:cNvPr id="18" name="任意多边形 17"/>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弦形 4"/>
              <p:cNvSpPr/>
              <p:nvPr/>
            </p:nvSpPr>
            <p:spPr>
              <a:xfrm rot="6965211">
                <a:off x="3084009" y="3026504"/>
                <a:ext cx="2699637" cy="3204162"/>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弦形 4"/>
              <p:cNvSpPr/>
              <p:nvPr/>
            </p:nvSpPr>
            <p:spPr>
              <a:xfrm rot="6965211">
                <a:off x="5772855" y="3594304"/>
                <a:ext cx="1387147" cy="1720832"/>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任意多边形 14"/>
            <p:cNvSpPr/>
            <p:nvPr/>
          </p:nvSpPr>
          <p:spPr>
            <a:xfrm flipV="1">
              <a:off x="648793" y="4628585"/>
              <a:ext cx="3505200" cy="370707"/>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flipV="1">
              <a:off x="4713662" y="2624893"/>
              <a:ext cx="3505200" cy="370707"/>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576931" y="446251"/>
            <a:ext cx="1107996" cy="1107996"/>
            <a:chOff x="3251200" y="863600"/>
            <a:chExt cx="5334000" cy="5334000"/>
          </a:xfrm>
        </p:grpSpPr>
        <p:sp>
          <p:nvSpPr>
            <p:cNvPr id="21" name="矩形 20"/>
            <p:cNvSpPr/>
            <p:nvPr/>
          </p:nvSpPr>
          <p:spPr>
            <a:xfrm>
              <a:off x="3251200" y="863600"/>
              <a:ext cx="5334000" cy="533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1"/>
              <a:endCxn id="21" idx="3"/>
            </p:cNvCxnSpPr>
            <p:nvPr/>
          </p:nvCxnSpPr>
          <p:spPr>
            <a:xfrm>
              <a:off x="3251200" y="3530600"/>
              <a:ext cx="53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5918200" y="863600"/>
              <a:ext cx="0" cy="5334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576931" y="1718374"/>
            <a:ext cx="1107996" cy="1107996"/>
            <a:chOff x="3251200" y="863600"/>
            <a:chExt cx="5334000" cy="5334000"/>
          </a:xfrm>
        </p:grpSpPr>
        <p:sp>
          <p:nvSpPr>
            <p:cNvPr id="25" name="矩形 24"/>
            <p:cNvSpPr/>
            <p:nvPr/>
          </p:nvSpPr>
          <p:spPr>
            <a:xfrm>
              <a:off x="3251200" y="863600"/>
              <a:ext cx="5334000" cy="533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1"/>
              <a:endCxn id="25" idx="3"/>
            </p:cNvCxnSpPr>
            <p:nvPr/>
          </p:nvCxnSpPr>
          <p:spPr>
            <a:xfrm>
              <a:off x="3251200" y="3530600"/>
              <a:ext cx="53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5918200" y="863600"/>
              <a:ext cx="0" cy="5334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577487" y="610378"/>
            <a:ext cx="1106170" cy="1386335"/>
          </a:xfrm>
          <a:prstGeom prst="rect">
            <a:avLst/>
          </a:prstGeom>
          <a:noFill/>
        </p:spPr>
        <p:txBody>
          <a:bodyPr vert="eaVert" wrap="square" rtlCol="0">
            <a:spAutoFit/>
          </a:bodyPr>
          <a:lstStyle/>
          <a:p>
            <a:r>
              <a:rPr lang="zh-CN" altLang="en-US" sz="6000" spc="600" dirty="0" smtClean="0">
                <a:latin typeface="仿宋" panose="02010609060101010101" pitchFamily="49" charset="-122"/>
                <a:ea typeface="仿宋" panose="02010609060101010101" pitchFamily="49" charset="-122"/>
              </a:rPr>
              <a:t>目</a:t>
            </a:r>
            <a:endParaRPr lang="zh-CN" altLang="en-US" sz="6000" spc="600" dirty="0" smtClean="0">
              <a:latin typeface="仿宋" panose="02010609060101010101" pitchFamily="49" charset="-122"/>
              <a:ea typeface="仿宋" panose="02010609060101010101" pitchFamily="49" charset="-122"/>
            </a:endParaRPr>
          </a:p>
        </p:txBody>
      </p:sp>
      <p:sp>
        <p:nvSpPr>
          <p:cNvPr id="29" name="文本框 28"/>
          <p:cNvSpPr txBox="1"/>
          <p:nvPr/>
        </p:nvSpPr>
        <p:spPr>
          <a:xfrm>
            <a:off x="578757" y="1874510"/>
            <a:ext cx="1106170" cy="1386335"/>
          </a:xfrm>
          <a:prstGeom prst="rect">
            <a:avLst/>
          </a:prstGeom>
          <a:noFill/>
        </p:spPr>
        <p:txBody>
          <a:bodyPr vert="eaVert" wrap="square" rtlCol="0">
            <a:spAutoFit/>
          </a:bodyPr>
          <a:lstStyle/>
          <a:p>
            <a:r>
              <a:rPr lang="zh-CN" altLang="en-US" sz="6000" spc="600" dirty="0" smtClean="0">
                <a:latin typeface="仿宋" panose="02010609060101010101" pitchFamily="49" charset="-122"/>
                <a:ea typeface="仿宋" panose="02010609060101010101" pitchFamily="49" charset="-122"/>
              </a:rPr>
              <a:t>的</a:t>
            </a:r>
            <a:endParaRPr lang="zh-CN" altLang="en-US" sz="6000" spc="600" dirty="0" smtClean="0">
              <a:latin typeface="仿宋" panose="02010609060101010101" pitchFamily="49" charset="-122"/>
              <a:ea typeface="仿宋" panose="02010609060101010101" pitchFamily="49" charset="-122"/>
            </a:endParaRPr>
          </a:p>
        </p:txBody>
      </p:sp>
      <p:sp>
        <p:nvSpPr>
          <p:cNvPr id="100" name="文本框 99"/>
          <p:cNvSpPr txBox="1"/>
          <p:nvPr/>
        </p:nvSpPr>
        <p:spPr>
          <a:xfrm>
            <a:off x="2152650" y="287655"/>
            <a:ext cx="5509260" cy="6554470"/>
          </a:xfrm>
          <a:prstGeom prst="rect">
            <a:avLst/>
          </a:prstGeom>
          <a:noFill/>
          <a:ln w="9525">
            <a:noFill/>
          </a:ln>
        </p:spPr>
        <p:txBody>
          <a:bodyPr wrap="square">
            <a:spAutoFit/>
          </a:bodyPr>
          <a:p>
            <a:pPr indent="0">
              <a:lnSpc>
                <a:spcPct val="150000"/>
              </a:lnSpc>
            </a:pPr>
            <a:r>
              <a:rPr lang="zh-CN" sz="2800" b="0">
                <a:latin typeface="楷体" panose="02010609060101010101" pitchFamily="49" charset="-122"/>
                <a:ea typeface="楷体" panose="02010609060101010101" pitchFamily="49" charset="-122"/>
              </a:rPr>
              <a:t>其</a:t>
            </a:r>
            <a:r>
              <a:rPr lang="zh-CN" sz="2800" b="0">
                <a:latin typeface="楷体" panose="02010609060101010101" pitchFamily="49" charset="-122"/>
                <a:ea typeface="楷体" panose="02010609060101010101" pitchFamily="49" charset="-122"/>
              </a:rPr>
              <a:t>一是想通过齐白石画作使得参观展陈的人们，感受到心灵的治愈以及通过齐白石画作树立起自身面对逆境低谷时的正确心态。</a:t>
            </a:r>
            <a:endParaRPr lang="zh-CN" sz="2800" b="0">
              <a:latin typeface="楷体" panose="02010609060101010101" pitchFamily="49" charset="-122"/>
              <a:ea typeface="楷体" panose="02010609060101010101" pitchFamily="49" charset="-122"/>
            </a:endParaRPr>
          </a:p>
          <a:p>
            <a:pPr indent="0">
              <a:lnSpc>
                <a:spcPct val="150000"/>
              </a:lnSpc>
            </a:pPr>
            <a:endParaRPr lang="zh-CN" sz="28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r>
              <a:rPr lang="zh-CN" sz="2800">
                <a:latin typeface="楷体" panose="02010609060101010101" pitchFamily="49" charset="-122"/>
                <a:ea typeface="楷体" panose="02010609060101010101" pitchFamily="49" charset="-122"/>
                <a:cs typeface="楷体" panose="02010609060101010101" pitchFamily="49" charset="-122"/>
                <a:sym typeface="+mn-ea"/>
              </a:rPr>
              <a:t>其二是</a:t>
            </a:r>
            <a:r>
              <a:rPr lang="zh-CN" sz="2800">
                <a:latin typeface="楷体" panose="02010609060101010101" pitchFamily="49" charset="-122"/>
                <a:ea typeface="楷体" panose="02010609060101010101" pitchFamily="49" charset="-122"/>
                <a:cs typeface="楷体" panose="02010609060101010101" pitchFamily="49" charset="-122"/>
                <a:sym typeface="+mn-ea"/>
              </a:rPr>
              <a:t>让现代科技与博物馆展陈结合、展陈布局与画作意境结合，避免“千馆一面”的僵硬格局，从而迸发出时代生机与和活力。</a:t>
            </a:r>
            <a:endParaRPr lang="zh-CN" altLang="en-US" sz="2800" b="0">
              <a:latin typeface="楷体" panose="02010609060101010101" pitchFamily="49" charset="-122"/>
              <a:ea typeface="楷体" panose="02010609060101010101" pitchFamily="49" charset="-122"/>
              <a:cs typeface="楷体" panose="02010609060101010101" pitchFamily="49" charset="-122"/>
            </a:endParaRPr>
          </a:p>
          <a:p>
            <a:pPr indent="0">
              <a:lnSpc>
                <a:spcPct val="150000"/>
              </a:lnSpc>
            </a:pPr>
            <a:endParaRPr lang="zh-CN" altLang="en-US" sz="2800" b="0">
              <a:latin typeface="楷体" panose="02010609060101010101" pitchFamily="49" charset="-122"/>
              <a:ea typeface="楷体" panose="02010609060101010101" pitchFamily="49"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000"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8025765" cy="6858000"/>
          </a:xfrm>
          <a:prstGeom prst="rect">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76931" y="446251"/>
            <a:ext cx="1107996" cy="1107996"/>
            <a:chOff x="3251200" y="863600"/>
            <a:chExt cx="5334000" cy="5334000"/>
          </a:xfrm>
        </p:grpSpPr>
        <p:sp>
          <p:nvSpPr>
            <p:cNvPr id="21" name="矩形 20"/>
            <p:cNvSpPr/>
            <p:nvPr/>
          </p:nvSpPr>
          <p:spPr>
            <a:xfrm>
              <a:off x="3251200" y="863600"/>
              <a:ext cx="5334000" cy="533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1"/>
              <a:endCxn id="21" idx="3"/>
            </p:cNvCxnSpPr>
            <p:nvPr/>
          </p:nvCxnSpPr>
          <p:spPr>
            <a:xfrm>
              <a:off x="3251200" y="3530600"/>
              <a:ext cx="53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5918200" y="863600"/>
              <a:ext cx="0" cy="5334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576931" y="1718374"/>
            <a:ext cx="1107996" cy="1107996"/>
            <a:chOff x="3251200" y="863600"/>
            <a:chExt cx="5334000" cy="5334000"/>
          </a:xfrm>
        </p:grpSpPr>
        <p:sp>
          <p:nvSpPr>
            <p:cNvPr id="25" name="矩形 24"/>
            <p:cNvSpPr/>
            <p:nvPr/>
          </p:nvSpPr>
          <p:spPr>
            <a:xfrm>
              <a:off x="3251200" y="863600"/>
              <a:ext cx="5334000" cy="533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1"/>
              <a:endCxn id="25" idx="3"/>
            </p:cNvCxnSpPr>
            <p:nvPr/>
          </p:nvCxnSpPr>
          <p:spPr>
            <a:xfrm>
              <a:off x="3251200" y="3530600"/>
              <a:ext cx="53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5918200" y="863600"/>
              <a:ext cx="0" cy="5334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578757" y="610378"/>
            <a:ext cx="1106170" cy="1386335"/>
          </a:xfrm>
          <a:prstGeom prst="rect">
            <a:avLst/>
          </a:prstGeom>
          <a:noFill/>
        </p:spPr>
        <p:txBody>
          <a:bodyPr vert="eaVert" wrap="square" rtlCol="0">
            <a:spAutoFit/>
          </a:bodyPr>
          <a:lstStyle/>
          <a:p>
            <a:r>
              <a:rPr lang="zh-CN" altLang="en-US" sz="6000" spc="600" dirty="0" smtClean="0">
                <a:latin typeface="仿宋" panose="02010609060101010101" pitchFamily="49" charset="-122"/>
                <a:ea typeface="仿宋" panose="02010609060101010101" pitchFamily="49" charset="-122"/>
              </a:rPr>
              <a:t>意</a:t>
            </a:r>
            <a:endParaRPr lang="zh-CN" altLang="en-US" sz="6000" spc="600" dirty="0" smtClean="0">
              <a:latin typeface="仿宋" panose="02010609060101010101" pitchFamily="49" charset="-122"/>
              <a:ea typeface="仿宋" panose="02010609060101010101" pitchFamily="49" charset="-122"/>
            </a:endParaRPr>
          </a:p>
        </p:txBody>
      </p:sp>
      <p:sp>
        <p:nvSpPr>
          <p:cNvPr id="29" name="文本框 28"/>
          <p:cNvSpPr txBox="1"/>
          <p:nvPr/>
        </p:nvSpPr>
        <p:spPr>
          <a:xfrm>
            <a:off x="578757" y="1874510"/>
            <a:ext cx="1106170" cy="1386335"/>
          </a:xfrm>
          <a:prstGeom prst="rect">
            <a:avLst/>
          </a:prstGeom>
          <a:noFill/>
        </p:spPr>
        <p:txBody>
          <a:bodyPr vert="eaVert" wrap="square" rtlCol="0">
            <a:spAutoFit/>
          </a:bodyPr>
          <a:lstStyle/>
          <a:p>
            <a:r>
              <a:rPr lang="zh-CN" altLang="en-US" sz="6000" spc="600" dirty="0" smtClean="0">
                <a:latin typeface="仿宋" panose="02010609060101010101" pitchFamily="49" charset="-122"/>
                <a:ea typeface="仿宋" panose="02010609060101010101" pitchFamily="49" charset="-122"/>
              </a:rPr>
              <a:t>义</a:t>
            </a:r>
            <a:endParaRPr lang="zh-CN" altLang="en-US" sz="6000" spc="600" dirty="0" smtClean="0">
              <a:latin typeface="仿宋" panose="02010609060101010101" pitchFamily="49" charset="-122"/>
              <a:ea typeface="仿宋" panose="02010609060101010101" pitchFamily="49" charset="-122"/>
            </a:endParaRPr>
          </a:p>
        </p:txBody>
      </p:sp>
      <p:sp>
        <p:nvSpPr>
          <p:cNvPr id="100" name="文本框 99"/>
          <p:cNvSpPr txBox="1"/>
          <p:nvPr/>
        </p:nvSpPr>
        <p:spPr>
          <a:xfrm>
            <a:off x="2017395" y="259715"/>
            <a:ext cx="5633720" cy="6554470"/>
          </a:xfrm>
          <a:prstGeom prst="rect">
            <a:avLst/>
          </a:prstGeom>
          <a:noFill/>
          <a:ln w="9525">
            <a:noFill/>
          </a:ln>
        </p:spPr>
        <p:txBody>
          <a:bodyPr wrap="square">
            <a:spAutoFit/>
          </a:bodyPr>
          <a:p>
            <a:pPr indent="0">
              <a:lnSpc>
                <a:spcPct val="150000"/>
              </a:lnSpc>
            </a:pPr>
            <a:r>
              <a:rPr lang="zh-CN" sz="2800">
                <a:latin typeface="楷体" panose="02010609060101010101" pitchFamily="49" charset="-122"/>
                <a:ea typeface="楷体" panose="02010609060101010101" pitchFamily="49" charset="-122"/>
                <a:cs typeface="楷体" panose="02010609060101010101" pitchFamily="49" charset="-122"/>
                <a:sym typeface="+mn-ea"/>
              </a:rPr>
              <a:t>有两方面的意义，其一是：通过设计“墨色生香”这个展陈，增强</a:t>
            </a:r>
            <a:r>
              <a:rPr lang="zh-CN" sz="2800">
                <a:latin typeface="楷体" panose="02010609060101010101" pitchFamily="49" charset="-122"/>
                <a:ea typeface="楷体" panose="02010609060101010101" pitchFamily="49" charset="-122"/>
                <a:cs typeface="楷体" panose="02010609060101010101" pitchFamily="49" charset="-122"/>
                <a:sym typeface="+mn-ea"/>
              </a:rPr>
              <a:t>参观者对齐白石及其画作的认识，进而充分发挥展陈文物的教育功能。</a:t>
            </a:r>
            <a:endParaRPr lang="zh-CN" sz="28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endParaRPr lang="zh-CN" sz="28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r>
              <a:rPr lang="zh-CN" sz="2800">
                <a:latin typeface="楷体" panose="02010609060101010101" pitchFamily="49" charset="-122"/>
                <a:ea typeface="楷体" panose="02010609060101010101" pitchFamily="49" charset="-122"/>
                <a:cs typeface="楷体" panose="02010609060101010101" pitchFamily="49" charset="-122"/>
                <a:sym typeface="+mn-ea"/>
              </a:rPr>
              <a:t>其二是：希望可以通过设计的展陈，让那些在摩天大楼中追寻天然趣味的人们，内心得到一丝慰籍，重新树立面对低谷逆境时的正确心态。</a:t>
            </a:r>
            <a:endParaRPr lang="zh-CN" sz="2800">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pPr>
            <a:endParaRPr lang="zh-CN" sz="280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427" y="-290"/>
            <a:ext cx="3763303"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p:sp>
        <p:nvSpPr>
          <p:cNvPr id="4" name="椭圆 3"/>
          <p:cNvSpPr/>
          <p:nvPr/>
        </p:nvSpPr>
        <p:spPr>
          <a:xfrm>
            <a:off x="10394570" y="-156651"/>
            <a:ext cx="1962188" cy="1962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文本框 4"/>
          <p:cNvSpPr txBox="1"/>
          <p:nvPr/>
        </p:nvSpPr>
        <p:spPr>
          <a:xfrm>
            <a:off x="11341054" y="54886"/>
            <a:ext cx="1082471" cy="1445260"/>
          </a:xfrm>
          <a:prstGeom prst="rect">
            <a:avLst/>
          </a:prstGeom>
          <a:noFill/>
        </p:spPr>
        <p:txBody>
          <a:bodyPr wrap="square" rtlCol="0">
            <a:spAutoFit/>
          </a:bodyPr>
          <a:p>
            <a:r>
              <a:rPr lang="zh-CN" altLang="en-US" sz="8800" dirty="0">
                <a:solidFill>
                  <a:prstClr val="white"/>
                </a:solidFill>
                <a:latin typeface="仿宋" panose="02010609060101010101" pitchFamily="49" charset="-122"/>
                <a:ea typeface="仿宋" panose="02010609060101010101" pitchFamily="49" charset="-122"/>
              </a:rPr>
              <a:t>叁</a:t>
            </a:r>
            <a:endParaRPr lang="zh-CN" altLang="en-US" sz="8800" dirty="0">
              <a:solidFill>
                <a:prstClr val="white"/>
              </a:solidFill>
              <a:latin typeface="仿宋" panose="02010609060101010101" pitchFamily="49" charset="-122"/>
              <a:ea typeface="仿宋" panose="02010609060101010101" pitchFamily="49" charset="-122"/>
            </a:endParaRPr>
          </a:p>
        </p:txBody>
      </p:sp>
      <p:grpSp>
        <p:nvGrpSpPr>
          <p:cNvPr id="9" name="组合 8"/>
          <p:cNvGrpSpPr/>
          <p:nvPr/>
        </p:nvGrpSpPr>
        <p:grpSpPr>
          <a:xfrm>
            <a:off x="10394569" y="652517"/>
            <a:ext cx="756677" cy="544818"/>
            <a:chOff x="2591395" y="1560012"/>
            <a:chExt cx="6273282" cy="4516858"/>
          </a:xfrm>
          <a:solidFill>
            <a:schemeClr val="bg1"/>
          </a:solidFill>
        </p:grpSpPr>
        <p:sp>
          <p:nvSpPr>
            <p:cNvPr id="10" name="弦形 4"/>
            <p:cNvSpPr/>
            <p:nvPr/>
          </p:nvSpPr>
          <p:spPr>
            <a:xfrm rot="6965211">
              <a:off x="7310687" y="3643171"/>
              <a:ext cx="1387147" cy="1720833"/>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 name="connsiteX0-237" fmla="*/ 2641454 w 2641454"/>
                <a:gd name="connsiteY0-238" fmla="*/ 2948953 h 3243390"/>
                <a:gd name="connsiteX1-239" fmla="*/ 1213106 w 2641454"/>
                <a:gd name="connsiteY1-240" fmla="*/ 3199092 h 3243390"/>
                <a:gd name="connsiteX2-241" fmla="*/ 139592 w 2641454"/>
                <a:gd name="connsiteY2-242" fmla="*/ 1959450 h 3243390"/>
                <a:gd name="connsiteX3-243" fmla="*/ 952092 w 2641454"/>
                <a:gd name="connsiteY3-244" fmla="*/ 868520 h 3243390"/>
                <a:gd name="connsiteX4-245" fmla="*/ 1213912 w 2641454"/>
                <a:gd name="connsiteY4-246" fmla="*/ 0 h 3243390"/>
                <a:gd name="connsiteX5-247" fmla="*/ 2641454 w 2641454"/>
                <a:gd name="connsiteY5-248" fmla="*/ 2948953 h 3243390"/>
                <a:gd name="connsiteX0-249" fmla="*/ 2643841 w 2643841"/>
                <a:gd name="connsiteY0-250" fmla="*/ 2948953 h 3255368"/>
                <a:gd name="connsiteX1-251" fmla="*/ 1187893 w 2643841"/>
                <a:gd name="connsiteY1-252" fmla="*/ 3212284 h 3255368"/>
                <a:gd name="connsiteX2-253" fmla="*/ 141979 w 2643841"/>
                <a:gd name="connsiteY2-254" fmla="*/ 1959450 h 3255368"/>
                <a:gd name="connsiteX3-255" fmla="*/ 954479 w 2643841"/>
                <a:gd name="connsiteY3-256" fmla="*/ 868520 h 3255368"/>
                <a:gd name="connsiteX4-257" fmla="*/ 1216299 w 2643841"/>
                <a:gd name="connsiteY4-258" fmla="*/ 0 h 3255368"/>
                <a:gd name="connsiteX5-259" fmla="*/ 2643841 w 2643841"/>
                <a:gd name="connsiteY5-260" fmla="*/ 2948953 h 3255368"/>
                <a:gd name="connsiteX0-261" fmla="*/ 2657306 w 2657306"/>
                <a:gd name="connsiteY0-262" fmla="*/ 2948953 h 3218166"/>
                <a:gd name="connsiteX1-263" fmla="*/ 1201358 w 2657306"/>
                <a:gd name="connsiteY1-264" fmla="*/ 3212284 h 3218166"/>
                <a:gd name="connsiteX2-265" fmla="*/ 155444 w 2657306"/>
                <a:gd name="connsiteY2-266" fmla="*/ 1959450 h 3218166"/>
                <a:gd name="connsiteX3-267" fmla="*/ 967944 w 2657306"/>
                <a:gd name="connsiteY3-268" fmla="*/ 868520 h 3218166"/>
                <a:gd name="connsiteX4-269" fmla="*/ 1229764 w 2657306"/>
                <a:gd name="connsiteY4-270" fmla="*/ 0 h 3218166"/>
                <a:gd name="connsiteX5-271" fmla="*/ 2657306 w 2657306"/>
                <a:gd name="connsiteY5-272" fmla="*/ 2948953 h 32181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57306" h="3218166">
                  <a:moveTo>
                    <a:pt x="2657306" y="2948953"/>
                  </a:moveTo>
                  <a:cubicBezTo>
                    <a:pt x="2246783" y="3020552"/>
                    <a:pt x="1647387" y="3258386"/>
                    <a:pt x="1201358" y="3212284"/>
                  </a:cubicBezTo>
                  <a:cubicBezTo>
                    <a:pt x="632292" y="3153465"/>
                    <a:pt x="-390364" y="3084406"/>
                    <a:pt x="155444" y="1959450"/>
                  </a:cubicBezTo>
                  <a:cubicBezTo>
                    <a:pt x="396523" y="1428710"/>
                    <a:pt x="747020" y="1102364"/>
                    <a:pt x="967944" y="868520"/>
                  </a:cubicBezTo>
                  <a:cubicBezTo>
                    <a:pt x="1125081" y="540875"/>
                    <a:pt x="987121" y="577901"/>
                    <a:pt x="1229764" y="0"/>
                  </a:cubicBezTo>
                  <a:lnTo>
                    <a:pt x="2657306"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1" name="任意多边形 10"/>
            <p:cNvSpPr/>
            <p:nvPr/>
          </p:nvSpPr>
          <p:spPr>
            <a:xfrm rot="6965211">
              <a:off x="4260915" y="1512920"/>
              <a:ext cx="2500470" cy="2594654"/>
            </a:xfrm>
            <a:custGeom>
              <a:avLst/>
              <a:gdLst>
                <a:gd name="connsiteX0" fmla="*/ 28580 w 2500470"/>
                <a:gd name="connsiteY0" fmla="*/ 2487259 h 2594654"/>
                <a:gd name="connsiteX1" fmla="*/ 355545 w 2500470"/>
                <a:gd name="connsiteY1" fmla="*/ 1645002 h 2594654"/>
                <a:gd name="connsiteX2" fmla="*/ 1919866 w 2500470"/>
                <a:gd name="connsiteY2" fmla="*/ 0 h 2594654"/>
                <a:gd name="connsiteX3" fmla="*/ 2500470 w 2500470"/>
                <a:gd name="connsiteY3" fmla="*/ 1183921 h 2594654"/>
                <a:gd name="connsiteX4" fmla="*/ 2397389 w 2500470"/>
                <a:gd name="connsiteY4" fmla="*/ 1309248 h 2594654"/>
                <a:gd name="connsiteX5" fmla="*/ 2075151 w 2500470"/>
                <a:gd name="connsiteY5" fmla="*/ 1834351 h 2594654"/>
                <a:gd name="connsiteX6" fmla="*/ 1945894 w 2500470"/>
                <a:gd name="connsiteY6" fmla="*/ 2207563 h 2594654"/>
                <a:gd name="connsiteX7" fmla="*/ 1941435 w 2500470"/>
                <a:gd name="connsiteY7" fmla="*/ 2240950 h 2594654"/>
                <a:gd name="connsiteX8" fmla="*/ 1835071 w 2500470"/>
                <a:gd name="connsiteY8" fmla="*/ 2276247 h 2594654"/>
                <a:gd name="connsiteX9" fmla="*/ 1193539 w 2500470"/>
                <a:gd name="connsiteY9" fmla="*/ 2446889 h 2594654"/>
                <a:gd name="connsiteX10" fmla="*/ 28580 w 2500470"/>
                <a:gd name="connsiteY10" fmla="*/ 2487259 h 2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470" h="2594654">
                  <a:moveTo>
                    <a:pt x="28580" y="2487259"/>
                  </a:moveTo>
                  <a:cubicBezTo>
                    <a:pt x="-49579" y="2361557"/>
                    <a:pt x="24066" y="2108849"/>
                    <a:pt x="355545" y="1645002"/>
                  </a:cubicBezTo>
                  <a:cubicBezTo>
                    <a:pt x="1139734" y="724964"/>
                    <a:pt x="1199350" y="1007664"/>
                    <a:pt x="1919866" y="0"/>
                  </a:cubicBezTo>
                  <a:lnTo>
                    <a:pt x="2500470" y="1183921"/>
                  </a:lnTo>
                  <a:lnTo>
                    <a:pt x="2397389" y="1309248"/>
                  </a:lnTo>
                  <a:cubicBezTo>
                    <a:pt x="2279110" y="1461329"/>
                    <a:pt x="2165556" y="1635323"/>
                    <a:pt x="2075151" y="1834351"/>
                  </a:cubicBezTo>
                  <a:cubicBezTo>
                    <a:pt x="2006925" y="1974970"/>
                    <a:pt x="1965373" y="2098666"/>
                    <a:pt x="1945894" y="2207563"/>
                  </a:cubicBezTo>
                  <a:lnTo>
                    <a:pt x="1941435" y="2240950"/>
                  </a:lnTo>
                  <a:lnTo>
                    <a:pt x="1835071" y="2276247"/>
                  </a:lnTo>
                  <a:cubicBezTo>
                    <a:pt x="1670696" y="2329221"/>
                    <a:pt x="1485535" y="2382423"/>
                    <a:pt x="1193539" y="2446889"/>
                  </a:cubicBezTo>
                  <a:cubicBezTo>
                    <a:pt x="710791" y="2553470"/>
                    <a:pt x="158846" y="2696761"/>
                    <a:pt x="28580" y="24872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2" name="弦形 4"/>
            <p:cNvSpPr/>
            <p:nvPr/>
          </p:nvSpPr>
          <p:spPr>
            <a:xfrm rot="6965211">
              <a:off x="2843659" y="3124969"/>
              <a:ext cx="2699637" cy="3204165"/>
            </a:xfrm>
            <a:custGeom>
              <a:avLst/>
              <a:gdLst>
                <a:gd name="connsiteX0" fmla="*/ 2900262 w 4186990"/>
                <a:gd name="connsiteY0" fmla="*/ 1681061 h 1748589"/>
                <a:gd name="connsiteX1" fmla="*/ 1602783 w 4186990"/>
                <a:gd name="connsiteY1" fmla="*/ 1724232 h 1748589"/>
                <a:gd name="connsiteX2" fmla="*/ 331487 w 4186990"/>
                <a:gd name="connsiteY2" fmla="*/ 402166 h 1748589"/>
                <a:gd name="connsiteX3" fmla="*/ 2093494 w 4186990"/>
                <a:gd name="connsiteY3" fmla="*/ -1 h 1748589"/>
                <a:gd name="connsiteX4" fmla="*/ 2900262 w 4186990"/>
                <a:gd name="connsiteY4" fmla="*/ 1681061 h 1748589"/>
                <a:gd name="connsiteX0-1" fmla="*/ 2917440 w 2917440"/>
                <a:gd name="connsiteY0-2" fmla="*/ 1681062 h 1909286"/>
                <a:gd name="connsiteX1-3" fmla="*/ 1546723 w 2917440"/>
                <a:gd name="connsiteY1-4" fmla="*/ 1902984 h 1909286"/>
                <a:gd name="connsiteX2-5" fmla="*/ 348665 w 2917440"/>
                <a:gd name="connsiteY2-6" fmla="*/ 402167 h 1909286"/>
                <a:gd name="connsiteX3-7" fmla="*/ 2110672 w 2917440"/>
                <a:gd name="connsiteY3-8" fmla="*/ 0 h 1909286"/>
                <a:gd name="connsiteX4-9" fmla="*/ 2917440 w 2917440"/>
                <a:gd name="connsiteY4-10" fmla="*/ 1681062 h 1909286"/>
                <a:gd name="connsiteX0-11" fmla="*/ 2688210 w 2688210"/>
                <a:gd name="connsiteY0-12" fmla="*/ 1681062 h 1947908"/>
                <a:gd name="connsiteX1-13" fmla="*/ 1317493 w 2688210"/>
                <a:gd name="connsiteY1-14" fmla="*/ 1902984 h 1947908"/>
                <a:gd name="connsiteX2-15" fmla="*/ 224350 w 2688210"/>
                <a:gd name="connsiteY2-16" fmla="*/ 725895 h 1947908"/>
                <a:gd name="connsiteX3-17" fmla="*/ 1881442 w 2688210"/>
                <a:gd name="connsiteY3-18" fmla="*/ 0 h 1947908"/>
                <a:gd name="connsiteX4-19" fmla="*/ 2688210 w 2688210"/>
                <a:gd name="connsiteY4-20" fmla="*/ 1681062 h 1947908"/>
                <a:gd name="connsiteX0-21" fmla="*/ 2601313 w 2601313"/>
                <a:gd name="connsiteY0-22" fmla="*/ 1681062 h 1947908"/>
                <a:gd name="connsiteX1-23" fmla="*/ 1230596 w 2601313"/>
                <a:gd name="connsiteY1-24" fmla="*/ 1902984 h 1947908"/>
                <a:gd name="connsiteX2-25" fmla="*/ 137453 w 2601313"/>
                <a:gd name="connsiteY2-26" fmla="*/ 725895 h 1947908"/>
                <a:gd name="connsiteX3-27" fmla="*/ 1794545 w 2601313"/>
                <a:gd name="connsiteY3-28" fmla="*/ 0 h 1947908"/>
                <a:gd name="connsiteX4-29" fmla="*/ 2601313 w 2601313"/>
                <a:gd name="connsiteY4-30" fmla="*/ 1681062 h 1947908"/>
                <a:gd name="connsiteX0-31" fmla="*/ 2606235 w 2606235"/>
                <a:gd name="connsiteY0-32" fmla="*/ 1681062 h 1973367"/>
                <a:gd name="connsiteX1-33" fmla="*/ 1177887 w 2606235"/>
                <a:gd name="connsiteY1-34" fmla="*/ 1931201 h 1973367"/>
                <a:gd name="connsiteX2-35" fmla="*/ 142375 w 2606235"/>
                <a:gd name="connsiteY2-36" fmla="*/ 725895 h 1973367"/>
                <a:gd name="connsiteX3-37" fmla="*/ 1799467 w 2606235"/>
                <a:gd name="connsiteY3-38" fmla="*/ 0 h 1973367"/>
                <a:gd name="connsiteX4-39" fmla="*/ 2606235 w 2606235"/>
                <a:gd name="connsiteY4-40" fmla="*/ 1681062 h 1973367"/>
                <a:gd name="connsiteX0-41" fmla="*/ 2621805 w 2621805"/>
                <a:gd name="connsiteY0-42" fmla="*/ 1681062 h 1939707"/>
                <a:gd name="connsiteX1-43" fmla="*/ 1193457 w 2621805"/>
                <a:gd name="connsiteY1-44" fmla="*/ 1931201 h 1939707"/>
                <a:gd name="connsiteX2-45" fmla="*/ 157945 w 2621805"/>
                <a:gd name="connsiteY2-46" fmla="*/ 725895 h 1939707"/>
                <a:gd name="connsiteX3-47" fmla="*/ 1815037 w 2621805"/>
                <a:gd name="connsiteY3-48" fmla="*/ 0 h 1939707"/>
                <a:gd name="connsiteX4-49" fmla="*/ 2621805 w 2621805"/>
                <a:gd name="connsiteY4-50" fmla="*/ 1681062 h 1939707"/>
                <a:gd name="connsiteX0-51" fmla="*/ 2622069 w 2622069"/>
                <a:gd name="connsiteY0-52" fmla="*/ 1681062 h 1938274"/>
                <a:gd name="connsiteX1-53" fmla="*/ 1193721 w 2622069"/>
                <a:gd name="connsiteY1-54" fmla="*/ 1931201 h 1938274"/>
                <a:gd name="connsiteX2-55" fmla="*/ 158209 w 2622069"/>
                <a:gd name="connsiteY2-56" fmla="*/ 725895 h 1938274"/>
                <a:gd name="connsiteX3-57" fmla="*/ 1815301 w 2622069"/>
                <a:gd name="connsiteY3-58" fmla="*/ 0 h 1938274"/>
                <a:gd name="connsiteX4-59" fmla="*/ 2622069 w 2622069"/>
                <a:gd name="connsiteY4-60" fmla="*/ 1681062 h 1938274"/>
                <a:gd name="connsiteX0-61" fmla="*/ 2622069 w 2622069"/>
                <a:gd name="connsiteY0-62" fmla="*/ 2170930 h 2428142"/>
                <a:gd name="connsiteX1-63" fmla="*/ 1193721 w 2622069"/>
                <a:gd name="connsiteY1-64" fmla="*/ 2421069 h 2428142"/>
                <a:gd name="connsiteX2-65" fmla="*/ 158209 w 2622069"/>
                <a:gd name="connsiteY2-66" fmla="*/ 1215763 h 2428142"/>
                <a:gd name="connsiteX3-67" fmla="*/ 1575456 w 2622069"/>
                <a:gd name="connsiteY3-68" fmla="*/ 0 h 2428142"/>
                <a:gd name="connsiteX4-69" fmla="*/ 2622069 w 2622069"/>
                <a:gd name="connsiteY4-70" fmla="*/ 2170930 h 2428142"/>
                <a:gd name="connsiteX0-71" fmla="*/ 2612766 w 2612766"/>
                <a:gd name="connsiteY0-72" fmla="*/ 2170930 h 2464127"/>
                <a:gd name="connsiteX1-73" fmla="*/ 1184418 w 2612766"/>
                <a:gd name="connsiteY1-74" fmla="*/ 2421069 h 2464127"/>
                <a:gd name="connsiteX2-75" fmla="*/ 141852 w 2612766"/>
                <a:gd name="connsiteY2-76" fmla="*/ 1201355 h 2464127"/>
                <a:gd name="connsiteX3-77" fmla="*/ 1566153 w 2612766"/>
                <a:gd name="connsiteY3-78" fmla="*/ 0 h 2464127"/>
                <a:gd name="connsiteX4-79" fmla="*/ 2612766 w 2612766"/>
                <a:gd name="connsiteY4-80" fmla="*/ 2170930 h 2464127"/>
                <a:gd name="connsiteX0-81" fmla="*/ 2612766 w 2612766"/>
                <a:gd name="connsiteY0-82" fmla="*/ 2170930 h 2464127"/>
                <a:gd name="connsiteX1-83" fmla="*/ 1184418 w 2612766"/>
                <a:gd name="connsiteY1-84" fmla="*/ 2421069 h 2464127"/>
                <a:gd name="connsiteX2-85" fmla="*/ 141852 w 2612766"/>
                <a:gd name="connsiteY2-86" fmla="*/ 1201355 h 2464127"/>
                <a:gd name="connsiteX3-87" fmla="*/ 1566153 w 2612766"/>
                <a:gd name="connsiteY3-88" fmla="*/ 0 h 2464127"/>
                <a:gd name="connsiteX4-89" fmla="*/ 2612766 w 2612766"/>
                <a:gd name="connsiteY4-90" fmla="*/ 2170930 h 2464127"/>
                <a:gd name="connsiteX0-91" fmla="*/ 2612766 w 2612766"/>
                <a:gd name="connsiteY0-92" fmla="*/ 2228561 h 2521758"/>
                <a:gd name="connsiteX1-93" fmla="*/ 1184418 w 2612766"/>
                <a:gd name="connsiteY1-94" fmla="*/ 2478700 h 2521758"/>
                <a:gd name="connsiteX2-95" fmla="*/ 141852 w 2612766"/>
                <a:gd name="connsiteY2-96" fmla="*/ 1258986 h 2521758"/>
                <a:gd name="connsiteX3-97" fmla="*/ 1537937 w 2612766"/>
                <a:gd name="connsiteY3-98" fmla="*/ 0 h 2521758"/>
                <a:gd name="connsiteX4-99" fmla="*/ 2612766 w 2612766"/>
                <a:gd name="connsiteY4-100" fmla="*/ 2228561 h 2521758"/>
                <a:gd name="connsiteX0-101" fmla="*/ 2612766 w 2612766"/>
                <a:gd name="connsiteY0-102" fmla="*/ 2228561 h 2521758"/>
                <a:gd name="connsiteX1-103" fmla="*/ 1184418 w 2612766"/>
                <a:gd name="connsiteY1-104" fmla="*/ 2478700 h 2521758"/>
                <a:gd name="connsiteX2-105" fmla="*/ 141852 w 2612766"/>
                <a:gd name="connsiteY2-106" fmla="*/ 1258986 h 2521758"/>
                <a:gd name="connsiteX3-107" fmla="*/ 1537937 w 2612766"/>
                <a:gd name="connsiteY3-108" fmla="*/ 0 h 2521758"/>
                <a:gd name="connsiteX4-109" fmla="*/ 2612766 w 2612766"/>
                <a:gd name="connsiteY4-110" fmla="*/ 2228561 h 2521758"/>
                <a:gd name="connsiteX0-111" fmla="*/ 2615300 w 2615300"/>
                <a:gd name="connsiteY0-112" fmla="*/ 2228561 h 2478743"/>
                <a:gd name="connsiteX1-113" fmla="*/ 1186952 w 2615300"/>
                <a:gd name="connsiteY1-114" fmla="*/ 2478700 h 2478743"/>
                <a:gd name="connsiteX2-115" fmla="*/ 144386 w 2615300"/>
                <a:gd name="connsiteY2-116" fmla="*/ 1258986 h 2478743"/>
                <a:gd name="connsiteX3-117" fmla="*/ 1540471 w 2615300"/>
                <a:gd name="connsiteY3-118" fmla="*/ 0 h 2478743"/>
                <a:gd name="connsiteX4-119" fmla="*/ 2615300 w 2615300"/>
                <a:gd name="connsiteY4-120" fmla="*/ 2228561 h 2478743"/>
                <a:gd name="connsiteX0-121" fmla="*/ 2615300 w 2615300"/>
                <a:gd name="connsiteY0-122" fmla="*/ 2372638 h 2622820"/>
                <a:gd name="connsiteX1-123" fmla="*/ 1186952 w 2615300"/>
                <a:gd name="connsiteY1-124" fmla="*/ 2622777 h 2622820"/>
                <a:gd name="connsiteX2-125" fmla="*/ 144386 w 2615300"/>
                <a:gd name="connsiteY2-126" fmla="*/ 1403063 h 2622820"/>
                <a:gd name="connsiteX3-127" fmla="*/ 1469928 w 2615300"/>
                <a:gd name="connsiteY3-128" fmla="*/ 0 h 2622820"/>
                <a:gd name="connsiteX4-129" fmla="*/ 2615300 w 2615300"/>
                <a:gd name="connsiteY4-130" fmla="*/ 2372638 h 2622820"/>
                <a:gd name="connsiteX0-131" fmla="*/ 2615300 w 2615300"/>
                <a:gd name="connsiteY0-132" fmla="*/ 2500640 h 2750822"/>
                <a:gd name="connsiteX1-133" fmla="*/ 1186952 w 2615300"/>
                <a:gd name="connsiteY1-134" fmla="*/ 2750779 h 2750822"/>
                <a:gd name="connsiteX2-135" fmla="*/ 144386 w 2615300"/>
                <a:gd name="connsiteY2-136" fmla="*/ 1531065 h 2750822"/>
                <a:gd name="connsiteX3-137" fmla="*/ 990324 w 2615300"/>
                <a:gd name="connsiteY3-138" fmla="*/ 442268 h 2750822"/>
                <a:gd name="connsiteX4-139" fmla="*/ 1469928 w 2615300"/>
                <a:gd name="connsiteY4-140" fmla="*/ 128002 h 2750822"/>
                <a:gd name="connsiteX5" fmla="*/ 2615300 w 2615300"/>
                <a:gd name="connsiteY5" fmla="*/ 2500640 h 2750822"/>
                <a:gd name="connsiteX0-141" fmla="*/ 2615300 w 2615300"/>
                <a:gd name="connsiteY0-142" fmla="*/ 3019141 h 3269323"/>
                <a:gd name="connsiteX1-143" fmla="*/ 1186952 w 2615300"/>
                <a:gd name="connsiteY1-144" fmla="*/ 3269280 h 3269323"/>
                <a:gd name="connsiteX2-145" fmla="*/ 144386 w 2615300"/>
                <a:gd name="connsiteY2-146" fmla="*/ 2049566 h 3269323"/>
                <a:gd name="connsiteX3-147" fmla="*/ 990324 w 2615300"/>
                <a:gd name="connsiteY3-148" fmla="*/ 960769 h 3269323"/>
                <a:gd name="connsiteX4-149" fmla="*/ 1187758 w 2615300"/>
                <a:gd name="connsiteY4-150" fmla="*/ 70188 h 3269323"/>
                <a:gd name="connsiteX5-151" fmla="*/ 2615300 w 2615300"/>
                <a:gd name="connsiteY5-152" fmla="*/ 3019141 h 3269323"/>
                <a:gd name="connsiteX0-153" fmla="*/ 2615300 w 2615300"/>
                <a:gd name="connsiteY0-154" fmla="*/ 2948953 h 3199135"/>
                <a:gd name="connsiteX1-155" fmla="*/ 1186952 w 2615300"/>
                <a:gd name="connsiteY1-156" fmla="*/ 3199092 h 3199135"/>
                <a:gd name="connsiteX2-157" fmla="*/ 144386 w 2615300"/>
                <a:gd name="connsiteY2-158" fmla="*/ 1979378 h 3199135"/>
                <a:gd name="connsiteX3-159" fmla="*/ 990324 w 2615300"/>
                <a:gd name="connsiteY3-160" fmla="*/ 890581 h 3199135"/>
                <a:gd name="connsiteX4-161" fmla="*/ 1187758 w 2615300"/>
                <a:gd name="connsiteY4-162" fmla="*/ 0 h 3199135"/>
                <a:gd name="connsiteX5-163" fmla="*/ 2615300 w 2615300"/>
                <a:gd name="connsiteY5-164" fmla="*/ 2948953 h 3199135"/>
                <a:gd name="connsiteX0-165" fmla="*/ 2615300 w 2615300"/>
                <a:gd name="connsiteY0-166" fmla="*/ 2948953 h 3199135"/>
                <a:gd name="connsiteX1-167" fmla="*/ 1186952 w 2615300"/>
                <a:gd name="connsiteY1-168" fmla="*/ 3199092 h 3199135"/>
                <a:gd name="connsiteX2-169" fmla="*/ 144386 w 2615300"/>
                <a:gd name="connsiteY2-170" fmla="*/ 1979378 h 3199135"/>
                <a:gd name="connsiteX3-171" fmla="*/ 990324 w 2615300"/>
                <a:gd name="connsiteY3-172" fmla="*/ 890581 h 3199135"/>
                <a:gd name="connsiteX4-173" fmla="*/ 1187758 w 2615300"/>
                <a:gd name="connsiteY4-174" fmla="*/ 0 h 3199135"/>
                <a:gd name="connsiteX5-175" fmla="*/ 2615300 w 2615300"/>
                <a:gd name="connsiteY5-176" fmla="*/ 2948953 h 3199135"/>
                <a:gd name="connsiteX0-177" fmla="*/ 2615300 w 2615300"/>
                <a:gd name="connsiteY0-178" fmla="*/ 2948953 h 3199135"/>
                <a:gd name="connsiteX1-179" fmla="*/ 1186952 w 2615300"/>
                <a:gd name="connsiteY1-180" fmla="*/ 3199092 h 3199135"/>
                <a:gd name="connsiteX2-181" fmla="*/ 144386 w 2615300"/>
                <a:gd name="connsiteY2-182" fmla="*/ 1979378 h 3199135"/>
                <a:gd name="connsiteX3-183" fmla="*/ 990324 w 2615300"/>
                <a:gd name="connsiteY3-184" fmla="*/ 890581 h 3199135"/>
                <a:gd name="connsiteX4-185" fmla="*/ 1187758 w 2615300"/>
                <a:gd name="connsiteY4-186" fmla="*/ 0 h 3199135"/>
                <a:gd name="connsiteX5-187" fmla="*/ 2615300 w 2615300"/>
                <a:gd name="connsiteY5-188" fmla="*/ 2948953 h 3199135"/>
                <a:gd name="connsiteX0-189" fmla="*/ 2615300 w 2615300"/>
                <a:gd name="connsiteY0-190" fmla="*/ 2948953 h 3199135"/>
                <a:gd name="connsiteX1-191" fmla="*/ 1186952 w 2615300"/>
                <a:gd name="connsiteY1-192" fmla="*/ 3199092 h 3199135"/>
                <a:gd name="connsiteX2-193" fmla="*/ 144386 w 2615300"/>
                <a:gd name="connsiteY2-194" fmla="*/ 1979378 h 3199135"/>
                <a:gd name="connsiteX3-195" fmla="*/ 925938 w 2615300"/>
                <a:gd name="connsiteY3-196" fmla="*/ 868520 h 3199135"/>
                <a:gd name="connsiteX4-197" fmla="*/ 1187758 w 2615300"/>
                <a:gd name="connsiteY4-198" fmla="*/ 0 h 3199135"/>
                <a:gd name="connsiteX5-199" fmla="*/ 2615300 w 2615300"/>
                <a:gd name="connsiteY5-200" fmla="*/ 2948953 h 3199135"/>
                <a:gd name="connsiteX0-201" fmla="*/ 2692798 w 2692798"/>
                <a:gd name="connsiteY0-202" fmla="*/ 2948953 h 3241750"/>
                <a:gd name="connsiteX1-203" fmla="*/ 1264450 w 2692798"/>
                <a:gd name="connsiteY1-204" fmla="*/ 3199092 h 3241750"/>
                <a:gd name="connsiteX2-205" fmla="*/ 135735 w 2692798"/>
                <a:gd name="connsiteY2-206" fmla="*/ 1985833 h 3241750"/>
                <a:gd name="connsiteX3-207" fmla="*/ 1003436 w 2692798"/>
                <a:gd name="connsiteY3-208" fmla="*/ 868520 h 3241750"/>
                <a:gd name="connsiteX4-209" fmla="*/ 1265256 w 2692798"/>
                <a:gd name="connsiteY4-210" fmla="*/ 0 h 3241750"/>
                <a:gd name="connsiteX5-211" fmla="*/ 2692798 w 2692798"/>
                <a:gd name="connsiteY5-212" fmla="*/ 2948953 h 3241750"/>
                <a:gd name="connsiteX0-213" fmla="*/ 2692798 w 2692798"/>
                <a:gd name="connsiteY0-214" fmla="*/ 2948953 h 3241750"/>
                <a:gd name="connsiteX1-215" fmla="*/ 1264450 w 2692798"/>
                <a:gd name="connsiteY1-216" fmla="*/ 3199092 h 3241750"/>
                <a:gd name="connsiteX2-217" fmla="*/ 135735 w 2692798"/>
                <a:gd name="connsiteY2-218" fmla="*/ 1985833 h 3241750"/>
                <a:gd name="connsiteX3-219" fmla="*/ 1003436 w 2692798"/>
                <a:gd name="connsiteY3-220" fmla="*/ 868520 h 3241750"/>
                <a:gd name="connsiteX4-221" fmla="*/ 1265256 w 2692798"/>
                <a:gd name="connsiteY4-222" fmla="*/ 0 h 3241750"/>
                <a:gd name="connsiteX5-223" fmla="*/ 2692798 w 2692798"/>
                <a:gd name="connsiteY5-224" fmla="*/ 2948953 h 3241750"/>
                <a:gd name="connsiteX0-225" fmla="*/ 2699637 w 2699637"/>
                <a:gd name="connsiteY0-226" fmla="*/ 2948953 h 3204162"/>
                <a:gd name="connsiteX1-227" fmla="*/ 1271289 w 2699637"/>
                <a:gd name="connsiteY1-228" fmla="*/ 3199092 h 3204162"/>
                <a:gd name="connsiteX2-229" fmla="*/ 142574 w 2699637"/>
                <a:gd name="connsiteY2-230" fmla="*/ 1985833 h 3204162"/>
                <a:gd name="connsiteX3-231" fmla="*/ 1010275 w 2699637"/>
                <a:gd name="connsiteY3-232" fmla="*/ 868520 h 3204162"/>
                <a:gd name="connsiteX4-233" fmla="*/ 1272095 w 2699637"/>
                <a:gd name="connsiteY4-234" fmla="*/ 0 h 3204162"/>
                <a:gd name="connsiteX5-235" fmla="*/ 2699637 w 2699637"/>
                <a:gd name="connsiteY5-236" fmla="*/ 2948953 h 320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Lst>
              <a:rect l="l" t="t" r="r" b="b"/>
              <a:pathLst>
                <a:path w="2699637" h="3204162">
                  <a:moveTo>
                    <a:pt x="2699637" y="2948953"/>
                  </a:moveTo>
                  <a:cubicBezTo>
                    <a:pt x="2289114" y="3020552"/>
                    <a:pt x="1724840" y="3240146"/>
                    <a:pt x="1271289" y="3199092"/>
                  </a:cubicBezTo>
                  <a:cubicBezTo>
                    <a:pt x="758066" y="3152637"/>
                    <a:pt x="-403234" y="3110789"/>
                    <a:pt x="142574" y="1985833"/>
                  </a:cubicBezTo>
                  <a:cubicBezTo>
                    <a:pt x="383653" y="1455093"/>
                    <a:pt x="789351" y="1102364"/>
                    <a:pt x="1010275" y="868520"/>
                  </a:cubicBezTo>
                  <a:cubicBezTo>
                    <a:pt x="1167412" y="540875"/>
                    <a:pt x="1029452" y="577901"/>
                    <a:pt x="1272095" y="0"/>
                  </a:cubicBezTo>
                  <a:lnTo>
                    <a:pt x="2699637" y="29489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sp>
        <p:nvSpPr>
          <p:cNvPr id="8" name="任意多边形 7"/>
          <p:cNvSpPr/>
          <p:nvPr/>
        </p:nvSpPr>
        <p:spPr>
          <a:xfrm flipV="1">
            <a:off x="9731320" y="1349044"/>
            <a:ext cx="1609734" cy="304784"/>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nvGrpSpPr>
          <p:cNvPr id="15" name="组合 14"/>
          <p:cNvGrpSpPr/>
          <p:nvPr/>
        </p:nvGrpSpPr>
        <p:grpSpPr>
          <a:xfrm>
            <a:off x="141605" y="1653545"/>
            <a:ext cx="12282352" cy="4549775"/>
            <a:chOff x="4941141" y="50252"/>
            <a:chExt cx="2428870" cy="770385"/>
          </a:xfrm>
        </p:grpSpPr>
        <p:sp>
          <p:nvSpPr>
            <p:cNvPr id="16" name="文本框 15"/>
            <p:cNvSpPr txBox="1"/>
            <p:nvPr/>
          </p:nvSpPr>
          <p:spPr>
            <a:xfrm>
              <a:off x="4941141" y="700967"/>
              <a:ext cx="2428870" cy="119670"/>
            </a:xfrm>
            <a:prstGeom prst="rect">
              <a:avLst/>
            </a:prstGeom>
            <a:noFill/>
          </p:spPr>
          <p:txBody>
            <a:bodyPr wrap="square" rtlCol="0" anchor="ctr">
              <a:spAutoFit/>
            </a:bodyPr>
            <a:p>
              <a:pPr algn="ctr"/>
              <a:r>
                <a:rPr lang="zh-CN" altLang="en-US" sz="4000" b="1" dirty="0">
                  <a:latin typeface="楷体" panose="02010609060101010101" pitchFamily="49" charset="-122"/>
                  <a:ea typeface="楷体" panose="02010609060101010101" pitchFamily="49" charset="-122"/>
                  <a:sym typeface="+mn-ea"/>
                </a:rPr>
                <a:t>此类设计在行业中的现状和存在的问题</a:t>
              </a:r>
              <a:endParaRPr lang="zh-CN" altLang="en-US" sz="4000" b="1" dirty="0" smtClean="0">
                <a:solidFill>
                  <a:schemeClr val="tx1">
                    <a:lumMod val="50000"/>
                    <a:lumOff val="50000"/>
                  </a:schemeClr>
                </a:solidFill>
                <a:latin typeface="楷体" panose="02010609060101010101" pitchFamily="49" charset="-122"/>
                <a:ea typeface="楷体" panose="02010609060101010101" pitchFamily="49" charset="-122"/>
                <a:sym typeface="+mn-ea"/>
              </a:endParaRPr>
            </a:p>
          </p:txBody>
        </p:sp>
        <p:cxnSp>
          <p:nvCxnSpPr>
            <p:cNvPr id="17" name="直接连接符 1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3505" y="50252"/>
              <a:ext cx="2376470" cy="650715"/>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wm#"/>
  <p:tag name="KSO_WM_TEMPLATE_CATEGORY" val="custom"/>
  <p:tag name="KSO_WM_TEMPLATE_INDEX" val="20205402"/>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wm#"/>
  <p:tag name="KSO_WM_TEMPLATE_CATEGORY" val="custom"/>
  <p:tag name="KSO_WM_TEMPLATE_INDEX" val="20205176"/>
</p:tagLst>
</file>

<file path=ppt/tags/tag108.xml><?xml version="1.0" encoding="utf-8"?>
<p:tagLst xmlns:p="http://schemas.openxmlformats.org/presentationml/2006/main">
  <p:tag name="KSO_WM_BEAUTIFY_FLAG" val="#wm#"/>
  <p:tag name="KSO_WM_TEMPLATE_CATEGORY" val="custom"/>
  <p:tag name="KSO_WM_TEMPLATE_INDEX" val="20205176"/>
</p:tagLst>
</file>

<file path=ppt/tags/tag109.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176"/>
</p:tagLst>
</file>

<file path=ppt/tags/tag111.xml><?xml version="1.0" encoding="utf-8"?>
<p:tagLst xmlns:p="http://schemas.openxmlformats.org/presentationml/2006/main">
  <p:tag name="KSO_WM_BEAUTIFY_FLAG" val="#wm#"/>
  <p:tag name="KSO_WM_TEMPLATE_CATEGORY" val="custom"/>
  <p:tag name="KSO_WM_TEMPLATE_INDEX" val="20205176"/>
</p:tagLst>
</file>

<file path=ppt/tags/tag112.xml><?xml version="1.0" encoding="utf-8"?>
<p:tagLst xmlns:p="http://schemas.openxmlformats.org/presentationml/2006/main">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UNIT_DIAGRAM_MODELTYPE" val="creativeCrop"/>
  <p:tag name="KSO_WM_UNIT_VALUE" val="1218*183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crop20205168_1*ζ_h_d*1_1_1"/>
  <p:tag name="KSO_WM_TEMPLATE_CATEGORY" val="crop"/>
  <p:tag name="KSO_WM_TEMPLATE_INDEX" val="20205168"/>
  <p:tag name="KSO_WM_UNIT_SUPPORT_UNIT_TYPE" val="[&quot;all&quot;]"/>
  <p:tag name="KSO_WM_UNIT_LAYERLEVEL" val="1_1_1"/>
  <p:tag name="KSO_WM_TAG_VERSION" val="1.0"/>
  <p:tag name="KSO_WM_BEAUTIFY_FLAG" val="#wm#"/>
</p:tagLst>
</file>

<file path=ppt/tags/tag73.xml><?xml version="1.0" encoding="utf-8"?>
<p:tagLst xmlns:p="http://schemas.openxmlformats.org/presentationml/2006/main">
  <p:tag name="KSO_WM_UNIT_DIAGRAM_MODELTYPE" val="creativeCrop"/>
  <p:tag name="KSO_WM_UNIT_VALUE" val="174*510"/>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
  <p:tag name="KSO_WM_UNIT_ID" val="crop20205168_1*ζ_h_d*1_1_2"/>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DELTA_X" val="0"/>
  <p:tag name="KSO_WM_CREATIVE_CROP_ORG_DELTA_Y" val="0"/>
  <p:tag name="KSO_WM_UNIT_PARTIAL_ZOOM_RATIO" val="100"/>
  <p:tag name="KSO_WM_CREATIVE_CROP_ORG_WIDTH" val="371.599"/>
  <p:tag name="KSO_WM_CREATIVE_CROP_ORG_HEIGHT" val="238.65"/>
  <p:tag name="KSO_WM_BLIP_RECT_LEFT" val="-266"/>
  <p:tag name="KSO_WM_BLIP_RECT_RIGHT" val="-6"/>
  <p:tag name="KSO_WM_BLIP_RECT_TOP" val="-333"/>
  <p:tag name="KSO_WM_BLIP_RECT_BOTTOM" val="-269"/>
  <p:tag name="KSO_WM_CREATIVE_CROP_VERSION" val="1"/>
  <p:tag name="KSO_WM_CREATIVE_CROP_WIDTH" val="359.513"/>
  <p:tag name="KSO_WM_CREATIVE_CROP_HEIGHT" val="238.65"/>
  <p:tag name="KSO_WM_CREATIVE_CROP_TEMPLATE_ID" val="3190056"/>
</p:tagLst>
</file>

<file path=ppt/tags/tag74.xml><?xml version="1.0" encoding="utf-8"?>
<p:tagLst xmlns:p="http://schemas.openxmlformats.org/presentationml/2006/main">
  <p:tag name="KSO_WM_UNIT_DIAGRAM_MODELTYPE" val="creativeCrop"/>
  <p:tag name="KSO_WM_UNIT_VALUE" val="177*510"/>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3"/>
  <p:tag name="KSO_WM_UNIT_ID" val="crop20205168_1*ζ_h_d*1_1_3"/>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6"/>
  <p:tag name="KSO_WM_BLIP_RECT_RIGHT" val="-266"/>
  <p:tag name="KSO_WM_BLIP_RECT_TOP" val="-71"/>
  <p:tag name="KSO_WM_BLIP_RECT_BOTTOM" val="-519"/>
  <p:tag name="KSO_WM_CREATIVE_CROP_VERSION" val="1"/>
  <p:tag name="KSO_WM_CREATIVE_CROP_WIDTH" val="359.513"/>
  <p:tag name="KSO_WM_CREATIVE_CROP_HEIGHT" val="238.65"/>
  <p:tag name="KSO_WM_CREATIVE_CROP_TEMPLATE_ID" val="3190056"/>
</p:tagLst>
</file>

<file path=ppt/tags/tag75.xml><?xml version="1.0" encoding="utf-8"?>
<p:tagLst xmlns:p="http://schemas.openxmlformats.org/presentationml/2006/main">
  <p:tag name="KSO_WM_UNIT_DIAGRAM_MODELTYPE" val="creativeCrop"/>
  <p:tag name="KSO_WM_UNIT_VALUE" val="140*18"/>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4"/>
  <p:tag name="KSO_WM_UNIT_ID" val="crop20205168_1*ζ_h_d*1_1_4"/>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4727"/>
  <p:tag name="KSO_WM_BLIP_RECT_RIGHT" val="-5581"/>
  <p:tag name="KSO_WM_BLIP_RECT_TOP" val="-626"/>
  <p:tag name="KSO_WM_BLIP_RECT_BOTTOM" val="-146"/>
  <p:tag name="KSO_WM_CREATIVE_CROP_VERSION" val="1"/>
  <p:tag name="KSO_WM_CREATIVE_CROP_WIDTH" val="359.513"/>
  <p:tag name="KSO_WM_CREATIVE_CROP_HEIGHT" val="238.65"/>
  <p:tag name="KSO_WM_CREATIVE_CROP_TEMPLATE_ID" val="3190056"/>
</p:tagLst>
</file>

<file path=ppt/tags/tag76.xml><?xml version="1.0" encoding="utf-8"?>
<p:tagLst xmlns:p="http://schemas.openxmlformats.org/presentationml/2006/main">
  <p:tag name="KSO_WM_UNIT_DIAGRAM_MODELTYPE" val="creativeCrop"/>
  <p:tag name="KSO_WM_UNIT_VALUE" val="735*1613"/>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5"/>
  <p:tag name="KSO_WM_UNIT_ID" val="crop20205168_1*ζ_h_d*1_1_5"/>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4"/>
  <p:tag name="KSO_WM_BLIP_RECT_RIGHT" val="-14"/>
  <p:tag name="KSO_WM_BLIP_RECT_TOP" val="-1"/>
  <p:tag name="KSO_WM_BLIP_RECT_BOTTOM" val="-65"/>
  <p:tag name="KSO_WM_CREATIVE_CROP_VERSION" val="1"/>
  <p:tag name="KSO_WM_CREATIVE_CROP_WIDTH" val="359.513"/>
  <p:tag name="KSO_WM_CREATIVE_CROP_HEIGHT" val="238.65"/>
  <p:tag name="KSO_WM_CREATIVE_CROP_TEMPLATE_ID" val="3190056"/>
</p:tagLst>
</file>

<file path=ppt/tags/tag77.xml><?xml version="1.0" encoding="utf-8"?>
<p:tagLst xmlns:p="http://schemas.openxmlformats.org/presentationml/2006/main">
  <p:tag name="KSO_WM_UNIT_DIAGRAM_MODELTYPE" val="creativeCrop"/>
  <p:tag name="KSO_WM_UNIT_VALUE" val="747*1628"/>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6"/>
  <p:tag name="KSO_WM_UNIT_ID" val="crop20205168_1*ζ_h_d*1_1_6"/>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3"/>
  <p:tag name="KSO_WM_BLIP_RECT_RIGHT" val="-13"/>
  <p:tag name="KSO_WM_BLIP_RECT_TOP" val="0"/>
  <p:tag name="KSO_WM_BLIP_RECT_BOTTOM" val="-63"/>
  <p:tag name="KSO_WM_CREATIVE_CROP_VERSION" val="1"/>
  <p:tag name="KSO_WM_CREATIVE_CROP_WIDTH" val="359.513"/>
  <p:tag name="KSO_WM_CREATIVE_CROP_HEIGHT" val="238.65"/>
  <p:tag name="KSO_WM_CREATIVE_CROP_TEMPLATE_ID" val="3190056"/>
</p:tagLst>
</file>

<file path=ppt/tags/tag78.xml><?xml version="1.0" encoding="utf-8"?>
<p:tagLst xmlns:p="http://schemas.openxmlformats.org/presentationml/2006/main">
  <p:tag name="KSO_WM_UNIT_DIAGRAM_MODELTYPE" val="creativeCrop"/>
  <p:tag name="KSO_WM_UNIT_VALUE" val="231*820"/>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7"/>
  <p:tag name="KSO_WM_UNIT_ID" val="crop20205168_1*ζ_h_d*1_1_7"/>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05"/>
  <p:tag name="KSO_WM_BLIP_RECT_RIGHT" val="-26"/>
  <p:tag name="KSO_WM_BLIP_RECT_TOP" val="-268"/>
  <p:tag name="KSO_WM_BLIP_RECT_BOTTOM" val="-159"/>
  <p:tag name="KSO_WM_CREATIVE_CROP_VERSION" val="1"/>
  <p:tag name="KSO_WM_CREATIVE_CROP_WIDTH" val="359.513"/>
  <p:tag name="KSO_WM_CREATIVE_CROP_HEIGHT" val="238.65"/>
  <p:tag name="KSO_WM_CREATIVE_CROP_TEMPLATE_ID" val="3190056"/>
</p:tagLst>
</file>

<file path=ppt/tags/tag79.xml><?xml version="1.0" encoding="utf-8"?>
<p:tagLst xmlns:p="http://schemas.openxmlformats.org/presentationml/2006/main">
  <p:tag name="KSO_WM_UNIT_DIAGRAM_MODELTYPE" val="creativeCrop"/>
  <p:tag name="KSO_WM_UNIT_VALUE" val="231*823"/>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8"/>
  <p:tag name="KSO_WM_UNIT_ID" val="crop20205168_1*ζ_h_d*1_1_8"/>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7"/>
  <p:tag name="KSO_WM_BLIP_RECT_RIGHT" val="-124"/>
  <p:tag name="KSO_WM_BLIP_RECT_TOP" val="-268"/>
  <p:tag name="KSO_WM_BLIP_RECT_BOTTOM" val="-159"/>
  <p:tag name="KSO_WM_CREATIVE_CROP_VERSION" val="1"/>
  <p:tag name="KSO_WM_CREATIVE_CROP_WIDTH" val="359.513"/>
  <p:tag name="KSO_WM_CREATIVE_CROP_HEIGHT" val="238.65"/>
  <p:tag name="KSO_WM_CREATIVE_CROP_TEMPLATE_ID" val="31900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DIAGRAM_MODELTYPE" val="creativeCrop"/>
  <p:tag name="KSO_WM_UNIT_VALUE" val="369*771"/>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9"/>
  <p:tag name="KSO_WM_UNIT_ID" val="crop20205168_1*ζ_h_d*1_1_9"/>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4"/>
  <p:tag name="KSO_WM_BLIP_RECT_RIGHT" val="-132"/>
  <p:tag name="KSO_WM_BLIP_RECT_TOP" val="-131"/>
  <p:tag name="KSO_WM_BLIP_RECT_BOTTOM" val="-100"/>
  <p:tag name="KSO_WM_CREATIVE_CROP_VERSION" val="1"/>
  <p:tag name="KSO_WM_CREATIVE_CROP_WIDTH" val="359.513"/>
  <p:tag name="KSO_WM_CREATIVE_CROP_HEIGHT" val="238.65"/>
  <p:tag name="KSO_WM_CREATIVE_CROP_TEMPLATE_ID" val="3190056"/>
</p:tagLst>
</file>

<file path=ppt/tags/tag81.xml><?xml version="1.0" encoding="utf-8"?>
<p:tagLst xmlns:p="http://schemas.openxmlformats.org/presentationml/2006/main">
  <p:tag name="KSO_WM_UNIT_DIAGRAM_MODELTYPE" val="creativeCrop"/>
  <p:tag name="KSO_WM_UNIT_VALUE" val="492*699"/>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0"/>
  <p:tag name="KSO_WM_UNIT_ID" val="crop20205168_1*ζ_h_d*1_1_10"/>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25"/>
  <p:tag name="KSO_WM_BLIP_RECT_RIGHT" val="-146"/>
  <p:tag name="KSO_WM_BLIP_RECT_TOP" val="-73"/>
  <p:tag name="KSO_WM_BLIP_RECT_BOTTOM" val="-75"/>
  <p:tag name="KSO_WM_CREATIVE_CROP_VERSION" val="1"/>
  <p:tag name="KSO_WM_CREATIVE_CROP_WIDTH" val="359.513"/>
  <p:tag name="KSO_WM_CREATIVE_CROP_HEIGHT" val="238.65"/>
  <p:tag name="KSO_WM_CREATIVE_CROP_TEMPLATE_ID" val="3190056"/>
</p:tagLst>
</file>

<file path=ppt/tags/tag82.xml><?xml version="1.0" encoding="utf-8"?>
<p:tagLst xmlns:p="http://schemas.openxmlformats.org/presentationml/2006/main">
  <p:tag name="KSO_WM_UNIT_DIAGRAM_MODELTYPE" val="creativeCrop"/>
  <p:tag name="KSO_WM_UNIT_VALUE" val="607*606"/>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1"/>
  <p:tag name="KSO_WM_UNIT_ID" val="crop20205168_1*ζ_h_d*1_1_11"/>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45"/>
  <p:tag name="KSO_WM_BLIP_RECT_RIGHT" val="-168"/>
  <p:tag name="KSO_WM_BLIP_RECT_TOP" val="-40"/>
  <p:tag name="KSO_WM_BLIP_RECT_BOTTOM" val="-61"/>
  <p:tag name="KSO_WM_CREATIVE_CROP_VERSION" val="1"/>
  <p:tag name="KSO_WM_CREATIVE_CROP_WIDTH" val="359.513"/>
  <p:tag name="KSO_WM_CREATIVE_CROP_HEIGHT" val="238.65"/>
  <p:tag name="KSO_WM_CREATIVE_CROP_TEMPLATE_ID" val="3190056"/>
</p:tagLst>
</file>

<file path=ppt/tags/tag83.xml><?xml version="1.0" encoding="utf-8"?>
<p:tagLst xmlns:p="http://schemas.openxmlformats.org/presentationml/2006/main">
  <p:tag name="KSO_WM_UNIT_DIAGRAM_MODELTYPE" val="creativeCrop"/>
  <p:tag name="KSO_WM_UNIT_VALUE" val="698*496"/>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2"/>
  <p:tag name="KSO_WM_UNIT_ID" val="crop20205168_1*ζ_h_d*1_1_12"/>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77"/>
  <p:tag name="KSO_WM_BLIP_RECT_RIGHT" val="-205"/>
  <p:tag name="KSO_WM_BLIP_RECT_TOP" val="-22"/>
  <p:tag name="KSO_WM_BLIP_RECT_BOTTOM" val="-53"/>
  <p:tag name="KSO_WM_CREATIVE_CROP_VERSION" val="1"/>
  <p:tag name="KSO_WM_CREATIVE_CROP_WIDTH" val="359.513"/>
  <p:tag name="KSO_WM_CREATIVE_CROP_HEIGHT" val="238.65"/>
  <p:tag name="KSO_WM_CREATIVE_CROP_TEMPLATE_ID" val="3190056"/>
</p:tagLst>
</file>

<file path=ppt/tags/tag84.xml><?xml version="1.0" encoding="utf-8"?>
<p:tagLst xmlns:p="http://schemas.openxmlformats.org/presentationml/2006/main">
  <p:tag name="KSO_WM_UNIT_DIAGRAM_MODELTYPE" val="creativeCrop"/>
  <p:tag name="KSO_WM_UNIT_VALUE" val="773*367"/>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3"/>
  <p:tag name="KSO_WM_UNIT_ID" val="crop20205168_1*ζ_h_d*1_1_13"/>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38"/>
  <p:tag name="KSO_WM_BLIP_RECT_RIGHT" val="-278"/>
  <p:tag name="KSO_WM_BLIP_RECT_TOP" val="-10"/>
  <p:tag name="KSO_WM_BLIP_RECT_BOTTOM" val="-48"/>
  <p:tag name="KSO_WM_CREATIVE_CROP_VERSION" val="1"/>
  <p:tag name="KSO_WM_CREATIVE_CROP_WIDTH" val="359.513"/>
  <p:tag name="KSO_WM_CREATIVE_CROP_HEIGHT" val="238.65"/>
  <p:tag name="KSO_WM_CREATIVE_CROP_TEMPLATE_ID" val="3190056"/>
</p:tagLst>
</file>

<file path=ppt/tags/tag85.xml><?xml version="1.0" encoding="utf-8"?>
<p:tagLst xmlns:p="http://schemas.openxmlformats.org/presentationml/2006/main">
  <p:tag name="KSO_WM_UNIT_DIAGRAM_MODELTYPE" val="creativeCrop"/>
  <p:tag name="KSO_WM_UNIT_VALUE" val="820*232"/>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4"/>
  <p:tag name="KSO_WM_UNIT_ID" val="crop20205168_1*ζ_h_d*1_1_14"/>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278"/>
  <p:tag name="KSO_WM_BLIP_RECT_RIGHT" val="-439"/>
  <p:tag name="KSO_WM_BLIP_RECT_TOP" val="-4"/>
  <p:tag name="KSO_WM_BLIP_RECT_BOTTOM" val="-45"/>
  <p:tag name="KSO_WM_CREATIVE_CROP_VERSION" val="1"/>
  <p:tag name="KSO_WM_CREATIVE_CROP_WIDTH" val="359.513"/>
  <p:tag name="KSO_WM_CREATIVE_CROP_HEIGHT" val="238.65"/>
  <p:tag name="KSO_WM_CREATIVE_CROP_TEMPLATE_ID" val="3190056"/>
</p:tagLst>
</file>

<file path=ppt/tags/tag86.xml><?xml version="1.0" encoding="utf-8"?>
<p:tagLst xmlns:p="http://schemas.openxmlformats.org/presentationml/2006/main">
  <p:tag name="KSO_WM_UNIT_DIAGRAM_MODELTYPE" val="creativeCrop"/>
  <p:tag name="KSO_WM_UNIT_VALUE" val="848*88"/>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5"/>
  <p:tag name="KSO_WM_UNIT_ID" val="crop20205168_1*ζ_h_d*1_1_15"/>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895"/>
  <p:tag name="KSO_WM_BLIP_RECT_RIGHT" val="-1158"/>
  <p:tag name="KSO_WM_BLIP_RECT_TOP" val="0"/>
  <p:tag name="KSO_WM_BLIP_RECT_BOTTOM" val="-43"/>
  <p:tag name="KSO_WM_CREATIVE_CROP_VERSION" val="1"/>
  <p:tag name="KSO_WM_CREATIVE_CROP_WIDTH" val="359.513"/>
  <p:tag name="KSO_WM_CREATIVE_CROP_HEIGHT" val="238.65"/>
  <p:tag name="KSO_WM_CREATIVE_CROP_TEMPLATE_ID" val="3190056"/>
</p:tagLst>
</file>

<file path=ppt/tags/tag87.xml><?xml version="1.0" encoding="utf-8"?>
<p:tagLst xmlns:p="http://schemas.openxmlformats.org/presentationml/2006/main">
  <p:tag name="KSO_WM_UNIT_DIAGRAM_MODELTYPE" val="creativeCrop"/>
  <p:tag name="KSO_WM_UNIT_VALUE" val="848*86"/>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6"/>
  <p:tag name="KSO_WM_UNIT_ID" val="crop20205168_1*ζ_h_d*1_1_16"/>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001"/>
  <p:tag name="KSO_WM_BLIP_RECT_RIGHT" val="-1098"/>
  <p:tag name="KSO_WM_BLIP_RECT_TOP" val="0"/>
  <p:tag name="KSO_WM_BLIP_RECT_BOTTOM" val="-43"/>
  <p:tag name="KSO_WM_CREATIVE_CROP_VERSION" val="1"/>
  <p:tag name="KSO_WM_CREATIVE_CROP_WIDTH" val="359.513"/>
  <p:tag name="KSO_WM_CREATIVE_CROP_HEIGHT" val="238.65"/>
  <p:tag name="KSO_WM_CREATIVE_CROP_TEMPLATE_ID" val="3190056"/>
</p:tagLst>
</file>

<file path=ppt/tags/tag88.xml><?xml version="1.0" encoding="utf-8"?>
<p:tagLst xmlns:p="http://schemas.openxmlformats.org/presentationml/2006/main">
  <p:tag name="KSO_WM_UNIT_DIAGRAM_MODELTYPE" val="creativeCrop"/>
  <p:tag name="KSO_WM_UNIT_VALUE" val="820*232"/>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7"/>
  <p:tag name="KSO_WM_UNIT_ID" val="crop20205168_1*ζ_h_d*1_1_17"/>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372"/>
  <p:tag name="KSO_WM_BLIP_RECT_RIGHT" val="-345"/>
  <p:tag name="KSO_WM_BLIP_RECT_TOP" val="-4"/>
  <p:tag name="KSO_WM_BLIP_RECT_BOTTOM" val="-45"/>
  <p:tag name="KSO_WM_CREATIVE_CROP_VERSION" val="1"/>
  <p:tag name="KSO_WM_CREATIVE_CROP_WIDTH" val="359.513"/>
  <p:tag name="KSO_WM_CREATIVE_CROP_HEIGHT" val="238.65"/>
  <p:tag name="KSO_WM_CREATIVE_CROP_TEMPLATE_ID" val="3190056"/>
</p:tagLst>
</file>

<file path=ppt/tags/tag89.xml><?xml version="1.0" encoding="utf-8"?>
<p:tagLst xmlns:p="http://schemas.openxmlformats.org/presentationml/2006/main">
  <p:tag name="KSO_WM_UNIT_DIAGRAM_MODELTYPE" val="creativeCrop"/>
  <p:tag name="KSO_WM_UNIT_VALUE" val="773*367"/>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8"/>
  <p:tag name="KSO_WM_UNIT_ID" val="crop20205168_1*ζ_h_d*1_1_18"/>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235"/>
  <p:tag name="KSO_WM_BLIP_RECT_RIGHT" val="-182"/>
  <p:tag name="KSO_WM_BLIP_RECT_TOP" val="-10"/>
  <p:tag name="KSO_WM_BLIP_RECT_BOTTOM" val="-48"/>
  <p:tag name="KSO_WM_CREATIVE_CROP_VERSION" val="1"/>
  <p:tag name="KSO_WM_CREATIVE_CROP_WIDTH" val="359.513"/>
  <p:tag name="KSO_WM_CREATIVE_CROP_HEIGHT" val="238.65"/>
  <p:tag name="KSO_WM_CREATIVE_CROP_TEMPLATE_ID" val="31900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DIAGRAM_MODELTYPE" val="creativeCrop"/>
  <p:tag name="KSO_WM_UNIT_VALUE" val="699*489"/>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19"/>
  <p:tag name="KSO_WM_UNIT_ID" val="crop20205168_1*ζ_h_d*1_1_19"/>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77"/>
  <p:tag name="KSO_WM_BLIP_RECT_RIGHT" val="-111"/>
  <p:tag name="KSO_WM_BLIP_RECT_TOP" val="-22"/>
  <p:tag name="KSO_WM_BLIP_RECT_BOTTOM" val="-53"/>
  <p:tag name="KSO_WM_CREATIVE_CROP_VERSION" val="1"/>
  <p:tag name="KSO_WM_CREATIVE_CROP_WIDTH" val="359.513"/>
  <p:tag name="KSO_WM_CREATIVE_CROP_HEIGHT" val="238.65"/>
  <p:tag name="KSO_WM_CREATIVE_CROP_TEMPLATE_ID" val="3190056"/>
</p:tagLst>
</file>

<file path=ppt/tags/tag91.xml><?xml version="1.0" encoding="utf-8"?>
<p:tagLst xmlns:p="http://schemas.openxmlformats.org/presentationml/2006/main">
  <p:tag name="KSO_WM_UNIT_DIAGRAM_MODELTYPE" val="creativeCrop"/>
  <p:tag name="KSO_WM_UNIT_VALUE" val="607*606"/>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0"/>
  <p:tag name="KSO_WM_UNIT_ID" val="crop20205168_1*ζ_h_d*1_1_20"/>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42"/>
  <p:tag name="KSO_WM_BLIP_RECT_RIGHT" val="-71"/>
  <p:tag name="KSO_WM_BLIP_RECT_TOP" val="-40"/>
  <p:tag name="KSO_WM_BLIP_RECT_BOTTOM" val="-61"/>
  <p:tag name="KSO_WM_CREATIVE_CROP_VERSION" val="1"/>
  <p:tag name="KSO_WM_CREATIVE_CROP_WIDTH" val="359.513"/>
  <p:tag name="KSO_WM_CREATIVE_CROP_HEIGHT" val="238.65"/>
  <p:tag name="KSO_WM_CREATIVE_CROP_TEMPLATE_ID" val="3190056"/>
</p:tagLst>
</file>

<file path=ppt/tags/tag92.xml><?xml version="1.0" encoding="utf-8"?>
<p:tagLst xmlns:p="http://schemas.openxmlformats.org/presentationml/2006/main">
  <p:tag name="KSO_WM_UNIT_DIAGRAM_MODELTYPE" val="creativeCrop"/>
  <p:tag name="KSO_WM_UNIT_VALUE" val="494*700"/>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1"/>
  <p:tag name="KSO_WM_UNIT_ID" val="crop20205168_1*ζ_h_d*1_1_21"/>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23"/>
  <p:tag name="KSO_WM_BLIP_RECT_RIGHT" val="-48"/>
  <p:tag name="KSO_WM_BLIP_RECT_TOP" val="-72"/>
  <p:tag name="KSO_WM_BLIP_RECT_BOTTOM" val="-74"/>
  <p:tag name="KSO_WM_CREATIVE_CROP_VERSION" val="1"/>
  <p:tag name="KSO_WM_CREATIVE_CROP_WIDTH" val="359.513"/>
  <p:tag name="KSO_WM_CREATIVE_CROP_HEIGHT" val="238.65"/>
  <p:tag name="KSO_WM_CREATIVE_CROP_TEMPLATE_ID" val="3190056"/>
</p:tagLst>
</file>

<file path=ppt/tags/tag93.xml><?xml version="1.0" encoding="utf-8"?>
<p:tagLst xmlns:p="http://schemas.openxmlformats.org/presentationml/2006/main">
  <p:tag name="KSO_WM_UNIT_DIAGRAM_MODELTYPE" val="creativeCrop"/>
  <p:tag name="KSO_WM_UNIT_VALUE" val="369*771"/>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2"/>
  <p:tag name="KSO_WM_UNIT_ID" val="crop20205168_1*ζ_h_d*1_1_22"/>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112"/>
  <p:tag name="KSO_WM_BLIP_RECT_RIGHT" val="-34"/>
  <p:tag name="KSO_WM_BLIP_RECT_TOP" val="-131"/>
  <p:tag name="KSO_WM_BLIP_RECT_BOTTOM" val="-100"/>
  <p:tag name="KSO_WM_CREATIVE_CROP_VERSION" val="1"/>
  <p:tag name="KSO_WM_CREATIVE_CROP_WIDTH" val="359.513"/>
  <p:tag name="KSO_WM_CREATIVE_CROP_HEIGHT" val="238.65"/>
  <p:tag name="KSO_WM_CREATIVE_CROP_TEMPLATE_ID" val="3190056"/>
</p:tagLst>
</file>

<file path=ppt/tags/tag94.xml><?xml version="1.0" encoding="utf-8"?>
<p:tagLst xmlns:p="http://schemas.openxmlformats.org/presentationml/2006/main">
  <p:tag name="KSO_WM_UNIT_DIAGRAM_MODELTYPE" val="creativeCrop"/>
  <p:tag name="KSO_WM_UNIT_VALUE" val="97*97"/>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3"/>
  <p:tag name="KSO_WM_UNIT_ID" val="crop20205168_1*ζ_h_d*1_1_23"/>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846"/>
  <p:tag name="KSO_WM_BLIP_RECT_RIGHT" val="-1006"/>
  <p:tag name="KSO_WM_BLIP_RECT_TOP" val="-819"/>
  <p:tag name="KSO_WM_BLIP_RECT_BOTTOM" val="-334"/>
  <p:tag name="KSO_WM_CREATIVE_CROP_VERSION" val="1"/>
  <p:tag name="KSO_WM_CREATIVE_CROP_WIDTH" val="359.513"/>
  <p:tag name="KSO_WM_CREATIVE_CROP_HEIGHT" val="238.65"/>
  <p:tag name="KSO_WM_CREATIVE_CROP_TEMPLATE_ID" val="3190056"/>
</p:tagLst>
</file>

<file path=ppt/tags/tag95.xml><?xml version="1.0" encoding="utf-8"?>
<p:tagLst xmlns:p="http://schemas.openxmlformats.org/presentationml/2006/main">
  <p:tag name="KSO_WM_UNIT_DIAGRAM_MODELTYPE" val="creativeCrop"/>
  <p:tag name="KSO_WM_UNIT_VALUE" val="216*97"/>
  <p:tag name="KSO_WM_UNIT_HIGHLIGHT" val="0"/>
  <p:tag name="KSO_WM_UNIT_COMPATIBLE" val="0"/>
  <p:tag name="KSO_WM_UNIT_DIAGRAM_ISNUMVISUAL" val="0"/>
  <p:tag name="KSO_WM_UNIT_DIAGRAM_ISREFERUNIT" val="0"/>
  <p:tag name="KSO_WM_DIAGRAM_GROUP_CODE" val="1567977684"/>
  <p:tag name="KSO_WM_UNIT_TYPE" val="ζ_h_d"/>
  <p:tag name="KSO_WM_UNIT_INDEX" val="1_1_24"/>
  <p:tag name="KSO_WM_UNIT_ID" val="crop20205168_1*ζ_h_d*1_1_24"/>
  <p:tag name="KSO_WM_TEMPLATE_CATEGORY" val="crop"/>
  <p:tag name="KSO_WM_TEMPLATE_INDEX" val="20205168"/>
  <p:tag name="KSO_WM_UNIT_SUPPORT_UNIT_TYPE" val="[&quot;all&quot;]"/>
  <p:tag name="KSO_WM_UNIT_LAYERLEVEL" val="1_1_1"/>
  <p:tag name="KSO_WM_TAG_VERSION" val="1.0"/>
  <p:tag name="KSO_WM_BEAUTIFY_FLAG" val="#wm#"/>
  <p:tag name="KSO_WM_CREATIVE_CROP_ORG_WIDTH" val="371.599"/>
  <p:tag name="KSO_WM_CREATIVE_CROP_ORG_HEIGHT" val="238.65"/>
  <p:tag name="KSO_WM_CREATIVE_CROP_ORG_DELTA_X" val="0"/>
  <p:tag name="KSO_WM_CREATIVE_CROP_ORG_DELTA_Y" val="0"/>
  <p:tag name="KSO_WM_UNIT_PARTIAL_ZOOM_RATIO" val="100"/>
  <p:tag name="KSO_WM_BLIP_RECT_LEFT" val="-843"/>
  <p:tag name="KSO_WM_BLIP_RECT_RIGHT" val="-1009"/>
  <p:tag name="KSO_WM_BLIP_RECT_TOP" val="-465"/>
  <p:tag name="KSO_WM_BLIP_RECT_BOTTOM" val="0"/>
  <p:tag name="KSO_WM_CREATIVE_CROP_VERSION" val="1"/>
  <p:tag name="KSO_WM_CREATIVE_CROP_WIDTH" val="359.513"/>
  <p:tag name="KSO_WM_CREATIVE_CROP_HEIGHT" val="238.65"/>
  <p:tag name="KSO_WM_CREATIVE_CROP_TEMPLATE_ID" val="319005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UNIT_PLACING_PICTURE_USER_VIEWPORT" val="{&quot;height&quot;:12044.031496062991,&quot;width&quot;:9304.6141732283468}"/>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1984</Words>
  <Application>WPS 演示</Application>
  <PresentationFormat>宽屏</PresentationFormat>
  <Paragraphs>161</Paragraphs>
  <Slides>25</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Wingdings</vt:lpstr>
      <vt:lpstr>方正粗黑宋简体</vt:lpstr>
      <vt:lpstr>楷体</vt:lpstr>
      <vt:lpstr>仿宋</vt:lpstr>
      <vt:lpstr>Times New Roman</vt:lpstr>
      <vt:lpstr>华文隶书</vt:lpstr>
      <vt:lpstr>Arial Unicode MS</vt:lpstr>
      <vt:lpstr>Calibri</vt:lpstr>
      <vt:lpstr>方正祥隶繁体</vt:lpstr>
      <vt:lpstr>Office 主题​​</vt:lpstr>
      <vt:lpstr>PowerPoint 演示文稿</vt:lpstr>
      <vt:lpstr>毕业设计开题答辩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鱼丸子</cp:lastModifiedBy>
  <cp:revision>176</cp:revision>
  <dcterms:created xsi:type="dcterms:W3CDTF">2019-06-19T02:08:00Z</dcterms:created>
  <dcterms:modified xsi:type="dcterms:W3CDTF">2020-11-18T14:36:38Z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