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5" r:id="rId1"/>
  </p:sldMasterIdLst>
  <p:notesMasterIdLst>
    <p:notesMasterId r:id="rId2"/>
  </p:notesMasterIdLst>
  <p:sldIdLst>
    <p:sldId id="284" r:id="rId3"/>
    <p:sldId id="285" r:id="rId4"/>
    <p:sldId id="286" r:id="rId5"/>
    <p:sldId id="287" r:id="rId6"/>
    <p:sldId id="288" r:id="rId7"/>
    <p:sldId id="289" r:id="rId8"/>
    <p:sldId id="290" r:id="rId9"/>
    <p:sldId id="291" r:id="rId10"/>
    <p:sldId id="292" r:id="rId11"/>
    <p:sldId id="293" r:id="rId12"/>
    <p:sldId id="295" r:id="rId13"/>
    <p:sldId id="296" r:id="rId14"/>
    <p:sldId id="299" r:id="rId15"/>
    <p:sldId id="300" r:id="rId16"/>
    <p:sldId id="301" r:id="rId17"/>
    <p:sldId id="302" r:id="rId18"/>
    <p:sldId id="303" r:id="rId19"/>
  </p:sldIdLst>
  <p:sldSz type="screen16x9" cy="5143500" cx="9144000"/>
  <p:notesSz cx="6858000" cy="9144000"/>
  <p:defaultTextStyle>
    <a:defPPr>
      <a:defRPr lang="zh-CN"/>
    </a:defPPr>
    <a:lvl1pPr algn="l" defTabSz="685800" eaLnBrk="0" fontAlgn="base" hangingPunct="0" rtl="0">
      <a:spcBef>
        <a:spcPct val="0"/>
      </a:spcBef>
      <a:spcAft>
        <a:spcPct val="0"/>
      </a:spcAft>
      <a:defRPr sz="1300" kern="1200">
        <a:solidFill>
          <a:schemeClr val="tx1"/>
        </a:solidFill>
        <a:latin typeface="Arial" pitchFamily="34" charset="0"/>
        <a:ea typeface="微软雅黑" pitchFamily="34" charset="-122"/>
        <a:cs typeface="+mn-cs"/>
      </a:defRPr>
    </a:lvl1pPr>
    <a:lvl2pPr algn="l" defTabSz="685800" eaLnBrk="0" fontAlgn="base" hangingPunct="0" indent="114300" marL="342900" rtl="0">
      <a:spcBef>
        <a:spcPct val="0"/>
      </a:spcBef>
      <a:spcAft>
        <a:spcPct val="0"/>
      </a:spcAft>
      <a:defRPr sz="1300" kern="1200">
        <a:solidFill>
          <a:schemeClr val="tx1"/>
        </a:solidFill>
        <a:latin typeface="Arial" pitchFamily="34" charset="0"/>
        <a:ea typeface="微软雅黑" pitchFamily="34" charset="-122"/>
        <a:cs typeface="+mn-cs"/>
      </a:defRPr>
    </a:lvl2pPr>
    <a:lvl3pPr algn="l" defTabSz="685800" eaLnBrk="0" fontAlgn="base" hangingPunct="0" indent="228600" marL="685800" rtl="0">
      <a:spcBef>
        <a:spcPct val="0"/>
      </a:spcBef>
      <a:spcAft>
        <a:spcPct val="0"/>
      </a:spcAft>
      <a:defRPr sz="1300" kern="1200">
        <a:solidFill>
          <a:schemeClr val="tx1"/>
        </a:solidFill>
        <a:latin typeface="Arial" pitchFamily="34" charset="0"/>
        <a:ea typeface="微软雅黑" pitchFamily="34" charset="-122"/>
        <a:cs typeface="+mn-cs"/>
      </a:defRPr>
    </a:lvl3pPr>
    <a:lvl4pPr algn="l" defTabSz="685800" eaLnBrk="0" fontAlgn="base" hangingPunct="0" indent="342900" marL="1028700" rtl="0">
      <a:spcBef>
        <a:spcPct val="0"/>
      </a:spcBef>
      <a:spcAft>
        <a:spcPct val="0"/>
      </a:spcAft>
      <a:defRPr sz="1300" kern="1200">
        <a:solidFill>
          <a:schemeClr val="tx1"/>
        </a:solidFill>
        <a:latin typeface="Arial" pitchFamily="34" charset="0"/>
        <a:ea typeface="微软雅黑" pitchFamily="34" charset="-122"/>
        <a:cs typeface="+mn-cs"/>
      </a:defRPr>
    </a:lvl4pPr>
    <a:lvl5pPr algn="l" defTabSz="685800" eaLnBrk="0" fontAlgn="base" hangingPunct="0" indent="457200" marL="1371600" rtl="0">
      <a:spcBef>
        <a:spcPct val="0"/>
      </a:spcBef>
      <a:spcAft>
        <a:spcPct val="0"/>
      </a:spcAft>
      <a:defRPr sz="1300" kern="1200">
        <a:solidFill>
          <a:schemeClr val="tx1"/>
        </a:solidFill>
        <a:latin typeface="Arial" pitchFamily="34" charset="0"/>
        <a:ea typeface="微软雅黑" pitchFamily="34" charset="-122"/>
        <a:cs typeface="+mn-cs"/>
      </a:defRPr>
    </a:lvl5pPr>
    <a:lvl6pPr algn="l" defTabSz="914400" eaLnBrk="1" hangingPunct="1" latinLnBrk="0" marL="2286000" rtl="0">
      <a:defRPr sz="1300" kern="1200">
        <a:solidFill>
          <a:schemeClr val="tx1"/>
        </a:solidFill>
        <a:latin typeface="Arial" pitchFamily="34" charset="0"/>
        <a:ea typeface="微软雅黑" pitchFamily="34" charset="-122"/>
        <a:cs typeface="+mn-cs"/>
      </a:defRPr>
    </a:lvl6pPr>
    <a:lvl7pPr algn="l" defTabSz="914400" eaLnBrk="1" hangingPunct="1" latinLnBrk="0" marL="2743200" rtl="0">
      <a:defRPr sz="1300" kern="1200">
        <a:solidFill>
          <a:schemeClr val="tx1"/>
        </a:solidFill>
        <a:latin typeface="Arial" pitchFamily="34" charset="0"/>
        <a:ea typeface="微软雅黑" pitchFamily="34" charset="-122"/>
        <a:cs typeface="+mn-cs"/>
      </a:defRPr>
    </a:lvl7pPr>
    <a:lvl8pPr algn="l" defTabSz="914400" eaLnBrk="1" hangingPunct="1" latinLnBrk="0" marL="3200400" rtl="0">
      <a:defRPr sz="1300" kern="1200">
        <a:solidFill>
          <a:schemeClr val="tx1"/>
        </a:solidFill>
        <a:latin typeface="Arial" pitchFamily="34" charset="0"/>
        <a:ea typeface="微软雅黑" pitchFamily="34" charset="-122"/>
        <a:cs typeface="+mn-cs"/>
      </a:defRPr>
    </a:lvl8pPr>
    <a:lvl9pPr algn="l" defTabSz="914400" eaLnBrk="1" hangingPunct="1" latinLnBrk="0" marL="3657600" rtl="0">
      <a:defRPr sz="1300" kern="1200">
        <a:solidFill>
          <a:schemeClr val="tx1"/>
        </a:solidFill>
        <a:latin typeface="Arial" pitchFamily="34" charset="0"/>
        <a:ea typeface="微软雅黑" pitchFamily="34" charset="-122"/>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FFFF"/>
    <a:srgbClr val="FFFFD5"/>
    <a:srgbClr val="FFFFCC"/>
    <a:srgbClr val="00508A"/>
    <a:srgbClr val="EB6C15"/>
    <a:srgbClr val="D05F12"/>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snapToGrid="0">
      <p:cViewPr varScale="1">
        <p:scale>
          <a:sx n="88" d="100"/>
          <a:sy n="88" d="100"/>
        </p:scale>
        <p:origin x="-68" y="-52"/>
      </p:cViewPr>
      <p:guideLst>
        <p:guide orient="horz" pos="1620"/>
        <p:guide pos="2880"/>
      </p:guideLst>
    </p:cSldViewPr>
  </p:slideViewPr>
  <p:notesTextViewPr>
    <p:cViewPr>
      <p:scale>
        <a:sx n="1" d="1"/>
        <a:sy n="1" d="1"/>
      </p:scale>
      <p:origin x="0" y="0"/>
    </p:cViewPr>
  </p:notesTextViewPr>
  <p:sorterViewPr>
    <p:cViewPr>
      <p:scale>
        <a:sx n="186" d="100"/>
        <a:sy n="186" d="100"/>
      </p:scale>
      <p:origin x="0" y="1728"/>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B6EFD-38CD-4979-B3CC-F016972E4A77}"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4686DAAF-F11A-47AD-830F-C0F41581F629}">
      <dgm:prSet phldrT="[文本]" phldr="1"/>
      <dgm:spPr/>
      <dgm:t>
        <a:bodyPr/>
        <a:lstStyle/>
        <a:p>
          <a:endParaRPr lang="zh-CN" altLang="en-US" dirty="0"/>
        </a:p>
      </dgm:t>
    </dgm:pt>
    <dgm:pt modelId="{97CC3270-1A2D-4EDA-81B3-6845C8D222EA}" type="sibTrans" cxnId="{A5A3268A-8EFD-42AD-B16E-DAE2C38BE1B8}">
      <dgm:prSet/>
      <dgm:spPr>
        <a:blipFill rotWithShape="1">
          <a:blip xmlns:r="http://schemas.openxmlformats.org/officeDocument/2006/relationships" r:embed="rId1"/>
          <a:srcRect/>
          <a:stretch>
            <a:fillRect l="-14000" r="-14000"/>
          </a:stretch>
        </a:blipFill>
      </dgm:spPr>
      <dgm:t>
        <a:bodyPr/>
        <a:lstStyle/>
        <a:p>
          <a:endParaRPr lang="zh-CN" altLang="en-US"/>
        </a:p>
      </dgm:t>
    </dgm:pt>
    <dgm:pt modelId="{EC887A38-245E-4063-B65D-F53275089AA7}" type="parTrans" cxnId="{A5A3268A-8EFD-42AD-B16E-DAE2C38BE1B8}">
      <dgm:prSet/>
      <dgm:spPr/>
      <dgm:t>
        <a:bodyPr/>
        <a:lstStyle/>
        <a:p>
          <a:endParaRPr lang="zh-CN" altLang="en-US"/>
        </a:p>
      </dgm:t>
    </dgm:pt>
    <dgm:pt modelId="{DC723B86-0238-4E79-AC0A-339DE6F103EC}" type="pres">
      <dgm:prSet presAssocID="{DE8B6EFD-38CD-4979-B3CC-F016972E4A77}" presName="Name0" presStyleCnt="0">
        <dgm:presLayoutVars>
          <dgm:dir/>
        </dgm:presLayoutVars>
      </dgm:prSet>
      <dgm:spPr/>
    </dgm:pt>
    <dgm:pt modelId="{08F5DF26-8717-462E-9344-1BDFE499D153}" type="pres">
      <dgm:prSet presAssocID="{97CC3270-1A2D-4EDA-81B3-6845C8D222EA}" presName="picture_1" presStyleLbl="bgImgPlace1" presStyleIdx="0" presStyleCnt="1" custLinFactNeighborX="-3460"/>
      <dgm:spPr/>
      <dgm:t>
        <a:bodyPr/>
        <a:lstStyle/>
        <a:p>
          <a:endParaRPr lang="zh-CN" altLang="en-US"/>
        </a:p>
      </dgm:t>
    </dgm:pt>
    <dgm:pt modelId="{D770856A-873E-4764-BBDF-DFE713ABD322}" type="pres">
      <dgm:prSet presAssocID="{4686DAAF-F11A-47AD-830F-C0F41581F629}" presName="text_1" presStyleLbl="node1" presStyleIdx="0" presStyleCnt="0" custFlipVert="1" custFlipHor="1" custScaleX="15335" custScaleY="17241">
        <dgm:presLayoutVars>
          <dgm:bulletEnabled val="1"/>
        </dgm:presLayoutVars>
      </dgm:prSet>
      <dgm:spPr/>
      <dgm:t>
        <a:bodyPr/>
        <a:lstStyle/>
        <a:p>
          <a:endParaRPr lang="zh-CN" altLang="en-US"/>
        </a:p>
      </dgm:t>
    </dgm:pt>
    <dgm:pt modelId="{2159FE94-6536-489C-90EF-CBBEB0488E4A}" type="pres">
      <dgm:prSet presAssocID="{DE8B6EFD-38CD-4979-B3CC-F016972E4A77}" presName="maxNode" presStyleCnt="0"/>
      <dgm:spPr/>
    </dgm:pt>
    <dgm:pt modelId="{AD1E8092-5A80-4D73-A0E6-CE0D8B9EF8BA}" type="pres">
      <dgm:prSet presAssocID="{DE8B6EFD-38CD-4979-B3CC-F016972E4A77}" presName="Name33" presStyleCnt="0"/>
      <dgm:spPr/>
    </dgm:pt>
  </dgm:ptLst>
  <dgm:cxnLst>
    <dgm:cxn modelId="{412995C5-D8CA-4739-8BB6-14DAB279B373}" type="presOf" srcId="{97CC3270-1A2D-4EDA-81B3-6845C8D222EA}" destId="{08F5DF26-8717-462E-9344-1BDFE499D153}" srcOrd="0" destOrd="0" presId="urn:microsoft.com/office/officeart/2008/layout/AccentedPicture"/>
    <dgm:cxn modelId="{A5A3268A-8EFD-42AD-B16E-DAE2C38BE1B8}" srcId="{DE8B6EFD-38CD-4979-B3CC-F016972E4A77}" destId="{4686DAAF-F11A-47AD-830F-C0F41581F629}" srcOrd="0" destOrd="0" parTransId="{EC887A38-245E-4063-B65D-F53275089AA7}" sibTransId="{97CC3270-1A2D-4EDA-81B3-6845C8D222EA}"/>
    <dgm:cxn modelId="{0D4620A4-9C33-4289-BDE8-141E29371D86}" type="presOf" srcId="{4686DAAF-F11A-47AD-830F-C0F41581F629}" destId="{D770856A-873E-4764-BBDF-DFE713ABD322}" srcOrd="0" destOrd="0" presId="urn:microsoft.com/office/officeart/2008/layout/AccentedPicture"/>
    <dgm:cxn modelId="{DC47E7DA-E457-478A-B53E-624E0CAAAF38}" type="presOf" srcId="{DE8B6EFD-38CD-4979-B3CC-F016972E4A77}" destId="{DC723B86-0238-4E79-AC0A-339DE6F103EC}" srcOrd="0" destOrd="0" presId="urn:microsoft.com/office/officeart/2008/layout/AccentedPicture"/>
    <dgm:cxn modelId="{0335314F-D4A8-4E2E-9769-CFDC500671B2}" type="presParOf" srcId="{DC723B86-0238-4E79-AC0A-339DE6F103EC}" destId="{08F5DF26-8717-462E-9344-1BDFE499D153}" srcOrd="0" destOrd="0" presId="urn:microsoft.com/office/officeart/2008/layout/AccentedPicture"/>
    <dgm:cxn modelId="{DCA1C013-AF60-420E-8915-353593604FB3}" type="presParOf" srcId="{DC723B86-0238-4E79-AC0A-339DE6F103EC}" destId="{D770856A-873E-4764-BBDF-DFE713ABD322}" srcOrd="1" destOrd="0" presId="urn:microsoft.com/office/officeart/2008/layout/AccentedPicture"/>
    <dgm:cxn modelId="{1E50ADD8-7807-48C8-A323-271A3A52F3C8}" type="presParOf" srcId="{DC723B86-0238-4E79-AC0A-339DE6F103EC}" destId="{2159FE94-6536-489C-90EF-CBBEB0488E4A}" srcOrd="2" destOrd="0" presId="urn:microsoft.com/office/officeart/2008/layout/AccentedPicture"/>
    <dgm:cxn modelId="{87FEDC0C-2769-47B1-BE37-E0C31160D7AF}" type="presParOf" srcId="{2159FE94-6536-489C-90EF-CBBEB0488E4A}" destId="{AD1E8092-5A80-4D73-A0E6-CE0D8B9EF8BA}" srcOrd="0" destOrd="0" presId="urn:microsoft.com/office/officeart/2008/layout/AccentedPicture"/>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5DF26-8717-462E-9344-1BDFE499D153}">
      <dsp:nvSpPr>
        <dsp:cNvPr id="0" name=""/>
        <dsp:cNvSpPr/>
      </dsp:nvSpPr>
      <dsp:spPr>
        <a:xfrm>
          <a:off x="0" y="0"/>
          <a:ext cx="1018539" cy="1299157"/>
        </a:xfrm>
        <a:prstGeom prst="roundRect">
          <a:avLst/>
        </a:prstGeom>
        <a:blipFill rotWithShape="1">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0856A-873E-4764-BBDF-DFE713ABD322}">
      <dsp:nvSpPr>
        <dsp:cNvPr id="0" name=""/>
        <dsp:cNvSpPr/>
      </dsp:nvSpPr>
      <dsp:spPr>
        <a:xfrm flipH="1" flipV="1">
          <a:off x="401061" y="842213"/>
          <a:ext cx="120268" cy="13439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b" anchorCtr="0">
          <a:noAutofit/>
        </a:bodyPr>
        <a:lstStyle/>
        <a:p>
          <a:pPr lvl="0" algn="l" defTabSz="222250">
            <a:lnSpc>
              <a:spcPct val="90000"/>
            </a:lnSpc>
            <a:spcBef>
              <a:spcPct val="0"/>
            </a:spcBef>
            <a:spcAft>
              <a:spcPct val="35000"/>
            </a:spcAft>
          </a:pPr>
          <a:endParaRPr lang="zh-CN" altLang="en-US" sz="500" kern="1200" dirty="0"/>
        </a:p>
      </dsp:txBody>
      <dsp:txXfrm rot="10800000">
        <a:off x="401061" y="842213"/>
        <a:ext cx="120268" cy="134392"/>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78" name=""/>
        <p:cNvGrpSpPr/>
        <p:nvPr/>
      </p:nvGrpSpPr>
      <p:grpSpPr>
        <a:xfrm>
          <a:off x="0" y="0"/>
          <a:ext cx="0" cy="0"/>
          <a:chOff x="0" y="0"/>
          <a:chExt cx="0" cy="0"/>
        </a:xfrm>
      </p:grpSpPr>
      <p:sp>
        <p:nvSpPr>
          <p:cNvPr id="1048700" name="页眉占位符 1"/>
          <p:cNvSpPr>
            <a:spLocks noGrp="1"/>
          </p:cNvSpPr>
          <p:nvPr>
            <p:ph type="hdr" sz="quarter"/>
          </p:nvPr>
        </p:nvSpPr>
        <p:spPr>
          <a:xfrm>
            <a:off x="0" y="0"/>
            <a:ext cx="2971800" cy="458788"/>
          </a:xfrm>
          <a:prstGeom prst="rect"/>
        </p:spPr>
        <p:txBody>
          <a:bodyPr bIns="45720" lIns="91440" rIns="91440" rtlCol="0" tIns="45720" vert="horz"/>
          <a:lstStyle>
            <a:lvl1pPr algn="l" eaLnBrk="1" fontAlgn="auto" hangingPunct="1">
              <a:spcBef>
                <a:spcPts val="0"/>
              </a:spcBef>
              <a:spcAft>
                <a:spcPts val="0"/>
              </a:spcAft>
              <a:defRPr sz="1200">
                <a:latin typeface="+mn-lt"/>
                <a:ea typeface="+mn-ea"/>
              </a:defRPr>
            </a:lvl1pPr>
          </a:lstStyle>
          <a:p>
            <a:endParaRPr altLang="en-US" lang="zh-CN"/>
          </a:p>
        </p:txBody>
      </p:sp>
      <p:sp>
        <p:nvSpPr>
          <p:cNvPr id="1048701" name="日期占位符 2"/>
          <p:cNvSpPr>
            <a:spLocks noGrp="1"/>
          </p:cNvSpPr>
          <p:nvPr>
            <p:ph type="dt" idx="1"/>
          </p:nvPr>
        </p:nvSpPr>
        <p:spPr>
          <a:xfrm>
            <a:off x="3884613" y="0"/>
            <a:ext cx="2971800" cy="458788"/>
          </a:xfrm>
          <a:prstGeom prst="rect"/>
        </p:spPr>
        <p:txBody>
          <a:bodyPr bIns="45720" lIns="91440" rIns="91440" rtlCol="0" tIns="45720" vert="horz"/>
          <a:lstStyle>
            <a:lvl1pPr algn="r" eaLnBrk="1" fontAlgn="auto" hangingPunct="1">
              <a:spcBef>
                <a:spcPts val="0"/>
              </a:spcBef>
              <a:spcAft>
                <a:spcPts val="0"/>
              </a:spcAft>
              <a:defRPr sz="1200" smtClean="0">
                <a:latin typeface="+mn-lt"/>
                <a:ea typeface="+mn-ea"/>
              </a:defRPr>
            </a:lvl1pPr>
          </a:lstStyle>
          <a:p>
            <a:fld id="{C951BA43-FC92-407B-8434-4896757AF104}" type="datetimeFigureOut">
              <a:rPr altLang="en-US" lang="zh-CN"/>
              <a:t>2020/11/19</a:t>
            </a:fld>
            <a:endParaRPr altLang="en-US" lang="zh-CN"/>
          </a:p>
        </p:txBody>
      </p:sp>
      <p:sp>
        <p:nvSpPr>
          <p:cNvPr id="1048702" name="幻灯片图像占位符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pPr lvl="0"/>
            <a:endParaRPr altLang="en-US" lang="zh-CN" noProof="0"/>
          </a:p>
        </p:txBody>
      </p:sp>
      <p:sp>
        <p:nvSpPr>
          <p:cNvPr id="1048703" name="备注占位符 4"/>
          <p:cNvSpPr>
            <a:spLocks noGrp="1"/>
          </p:cNvSpPr>
          <p:nvPr>
            <p:ph type="body" sz="quarter" idx="3"/>
          </p:nvPr>
        </p:nvSpPr>
        <p:spPr>
          <a:xfrm>
            <a:off x="685800" y="4400550"/>
            <a:ext cx="5486400" cy="3600450"/>
          </a:xfrm>
          <a:prstGeom prst="rect"/>
        </p:spPr>
        <p:txBody>
          <a:bodyPr bIns="45720" lIns="91440" rIns="91440" rtlCol="0" tIns="45720" vert="horz"/>
          <a:p>
            <a:pPr lvl="0"/>
            <a:r>
              <a:rPr altLang="en-US" lang="zh-CN" noProof="0"/>
              <a:t>单击此处编辑母版文本样式</a:t>
            </a:r>
          </a:p>
          <a:p>
            <a:pPr lvl="1"/>
            <a:r>
              <a:rPr altLang="en-US" lang="zh-CN" noProof="0"/>
              <a:t>第二级</a:t>
            </a:r>
          </a:p>
          <a:p>
            <a:pPr lvl="2"/>
            <a:r>
              <a:rPr altLang="en-US" lang="zh-CN" noProof="0"/>
              <a:t>第三级</a:t>
            </a:r>
          </a:p>
          <a:p>
            <a:pPr lvl="3"/>
            <a:r>
              <a:rPr altLang="en-US" lang="zh-CN" noProof="0"/>
              <a:t>第四级</a:t>
            </a:r>
          </a:p>
          <a:p>
            <a:pPr lvl="4"/>
            <a:r>
              <a:rPr altLang="en-US" lang="zh-CN" noProof="0"/>
              <a:t>第五级</a:t>
            </a:r>
          </a:p>
        </p:txBody>
      </p:sp>
      <p:sp>
        <p:nvSpPr>
          <p:cNvPr id="1048704" name="页脚占位符 5"/>
          <p:cNvSpPr>
            <a:spLocks noGrp="1"/>
          </p:cNvSpPr>
          <p:nvPr>
            <p:ph type="ftr" sz="quarter" idx="4"/>
          </p:nvPr>
        </p:nvSpPr>
        <p:spPr>
          <a:xfrm>
            <a:off x="0" y="8685213"/>
            <a:ext cx="2971800" cy="458787"/>
          </a:xfrm>
          <a:prstGeom prst="rect"/>
        </p:spPr>
        <p:txBody>
          <a:bodyPr anchor="b" bIns="45720" lIns="91440" rIns="91440" rtlCol="0" tIns="45720" vert="horz"/>
          <a:lstStyle>
            <a:lvl1pPr algn="l" eaLnBrk="1" fontAlgn="auto" hangingPunct="1">
              <a:spcBef>
                <a:spcPts val="0"/>
              </a:spcBef>
              <a:spcAft>
                <a:spcPts val="0"/>
              </a:spcAft>
              <a:defRPr sz="1200">
                <a:latin typeface="+mn-lt"/>
                <a:ea typeface="+mn-ea"/>
              </a:defRPr>
            </a:lvl1pPr>
          </a:lstStyle>
          <a:p>
            <a:endParaRPr altLang="en-US" lang="zh-CN"/>
          </a:p>
        </p:txBody>
      </p:sp>
      <p:sp>
        <p:nvSpPr>
          <p:cNvPr id="1048705" name="灯片编号占位符 6"/>
          <p:cNvSpPr>
            <a:spLocks noGrp="1"/>
          </p:cNvSpPr>
          <p:nvPr>
            <p:ph type="sldNum" sz="quarter" idx="5"/>
          </p:nvPr>
        </p:nvSpPr>
        <p:spPr>
          <a:xfrm>
            <a:off x="3884613" y="8685213"/>
            <a:ext cx="2971800" cy="458787"/>
          </a:xfrm>
          <a:prstGeom prst="rect"/>
        </p:spPr>
        <p:txBody>
          <a:bodyPr anchor="b" anchorCtr="0" bIns="45720" compatLnSpc="1" lIns="91440" numCol="1" rIns="91440" tIns="45720" vert="horz" wrap="square">
            <a:prstTxWarp prst="textNoShape"/>
          </a:bodyPr>
          <a:lstStyle>
            <a:lvl1pPr algn="r" eaLnBrk="1" hangingPunct="1">
              <a:defRPr sz="1200">
                <a:latin typeface="Calibri" pitchFamily="34" charset="0"/>
                <a:ea typeface="宋体" pitchFamily="2" charset="-122"/>
              </a:defRPr>
            </a:lvl1pPr>
          </a:lstStyle>
          <a:p>
            <a:fld id="{2B2E5D3C-B778-4F5A-9C13-A9D0E55B5B09}" type="slidenum">
              <a:rPr altLang="en-US" lang="zh-CN"/>
              <a:t>‹#›</a:t>
            </a:fld>
            <a:endParaRPr altLang="en-US" lang="zh-CN"/>
          </a:p>
        </p:txBody>
      </p:sp>
    </p:spTree>
  </p:cSld>
  <p:clrMap accent1="accent1" accent2="accent2" accent3="accent3" accent4="accent4" accent5="accent5" accent6="accent6" bg1="lt1" bg2="lt2" tx1="dk1" tx2="dk2" hlink="hlink" folHlink="folHlink"/>
  <p:notesStyle>
    <a:lvl1pPr algn="l" defTabSz="685800" fontAlgn="base" rtl="0">
      <a:spcBef>
        <a:spcPct val="30000"/>
      </a:spcBef>
      <a:spcAft>
        <a:spcPct val="0"/>
      </a:spcAft>
      <a:defRPr sz="900" kern="1200">
        <a:solidFill>
          <a:schemeClr val="tx1"/>
        </a:solidFill>
        <a:latin typeface="+mn-lt"/>
        <a:ea typeface="+mn-ea"/>
        <a:cs typeface="+mn-cs"/>
      </a:defRPr>
    </a:lvl1pPr>
    <a:lvl2pPr algn="l" defTabSz="685800" fontAlgn="base" marL="342900" rtl="0">
      <a:spcBef>
        <a:spcPct val="30000"/>
      </a:spcBef>
      <a:spcAft>
        <a:spcPct val="0"/>
      </a:spcAft>
      <a:defRPr sz="900" kern="1200">
        <a:solidFill>
          <a:schemeClr val="tx1"/>
        </a:solidFill>
        <a:latin typeface="+mn-lt"/>
        <a:ea typeface="+mn-ea"/>
        <a:cs typeface="+mn-cs"/>
      </a:defRPr>
    </a:lvl2pPr>
    <a:lvl3pPr algn="l" defTabSz="685800" fontAlgn="base" marL="685800" rtl="0">
      <a:spcBef>
        <a:spcPct val="30000"/>
      </a:spcBef>
      <a:spcAft>
        <a:spcPct val="0"/>
      </a:spcAft>
      <a:defRPr sz="900" kern="1200">
        <a:solidFill>
          <a:schemeClr val="tx1"/>
        </a:solidFill>
        <a:latin typeface="+mn-lt"/>
        <a:ea typeface="+mn-ea"/>
        <a:cs typeface="+mn-cs"/>
      </a:defRPr>
    </a:lvl3pPr>
    <a:lvl4pPr algn="l" defTabSz="685800" fontAlgn="base" marL="1028700" rtl="0">
      <a:spcBef>
        <a:spcPct val="30000"/>
      </a:spcBef>
      <a:spcAft>
        <a:spcPct val="0"/>
      </a:spcAft>
      <a:defRPr sz="900" kern="1200">
        <a:solidFill>
          <a:schemeClr val="tx1"/>
        </a:solidFill>
        <a:latin typeface="+mn-lt"/>
        <a:ea typeface="+mn-ea"/>
        <a:cs typeface="+mn-cs"/>
      </a:defRPr>
    </a:lvl4pPr>
    <a:lvl5pPr algn="l" defTabSz="685800" fontAlgn="base" marL="1371600" rtl="0">
      <a:spcBef>
        <a:spcPct val="30000"/>
      </a:spcBef>
      <a:spcAft>
        <a:spcPct val="0"/>
      </a:spcAft>
      <a:defRPr sz="900" kern="1200">
        <a:solidFill>
          <a:schemeClr val="tx1"/>
        </a:solidFill>
        <a:latin typeface="+mn-lt"/>
        <a:ea typeface="+mn-ea"/>
        <a:cs typeface="+mn-cs"/>
      </a:defRPr>
    </a:lvl5pPr>
    <a:lvl6pPr algn="l" defTabSz="685800" eaLnBrk="1" hangingPunct="1" latinLnBrk="0" marL="1714500" rtl="0">
      <a:defRPr sz="900" kern="1200">
        <a:solidFill>
          <a:schemeClr val="tx1"/>
        </a:solidFill>
        <a:latin typeface="+mn-lt"/>
        <a:ea typeface="+mn-ea"/>
        <a:cs typeface="+mn-cs"/>
      </a:defRPr>
    </a:lvl6pPr>
    <a:lvl7pPr algn="l" defTabSz="685800" eaLnBrk="1" hangingPunct="1" latinLnBrk="0" marL="2057400" rtl="0">
      <a:defRPr sz="900" kern="1200">
        <a:solidFill>
          <a:schemeClr val="tx1"/>
        </a:solidFill>
        <a:latin typeface="+mn-lt"/>
        <a:ea typeface="+mn-ea"/>
        <a:cs typeface="+mn-cs"/>
      </a:defRPr>
    </a:lvl7pPr>
    <a:lvl8pPr algn="l" defTabSz="685800" eaLnBrk="1" hangingPunct="1" latinLnBrk="0" marL="2400300" rtl="0">
      <a:defRPr sz="900" kern="1200">
        <a:solidFill>
          <a:schemeClr val="tx1"/>
        </a:solidFill>
        <a:latin typeface="+mn-lt"/>
        <a:ea typeface="+mn-ea"/>
        <a:cs typeface="+mn-cs"/>
      </a:defRPr>
    </a:lvl8pPr>
    <a:lvl9pPr algn="l" defTabSz="685800" eaLnBrk="1" hangingPunct="1" latinLnBrk="0" marL="2743200" rtl="0">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592" name="幻灯片图像占位符 1"/>
          <p:cNvSpPr>
            <a:spLocks noChangeAspect="1" noRot="1" noGrp="1" noTextEdit="1"/>
          </p:cNvSpPr>
          <p:nvPr>
            <p:ph type="sldImg"/>
          </p:nvPr>
        </p:nvSpPr>
        <p:spPr bwMode="auto">
          <a:xfrm>
            <a:off x="685800" y="1143000"/>
            <a:ext cx="5486400" cy="3086100"/>
          </a:xfrm>
          <a:noFill/>
          <a:ln>
            <a:solidFill>
              <a:srgbClr val="000000"/>
            </a:solidFill>
            <a:miter lim="800000"/>
            <a:headEnd/>
            <a:tailEnd/>
          </a:ln>
        </p:spPr>
      </p:sp>
      <p:sp>
        <p:nvSpPr>
          <p:cNvPr id="1048593" name="备注占位符 2"/>
          <p:cNvSpPr>
            <a:spLocks noGrp="1"/>
          </p:cNvSpPr>
          <p:nvPr>
            <p:ph type="body" idx="1"/>
          </p:nvPr>
        </p:nvSpPr>
        <p:spPr bwMode="auto">
          <a:noFill/>
        </p:spPr>
        <p:txBody>
          <a:bodyPr anchor="t" anchorCtr="0" compatLnSpc="1" numCol="1" wrap="square">
            <a:prstTxWarp prst="textNoShape"/>
          </a:bodyPr>
          <a:p>
            <a:pPr>
              <a:spcBef>
                <a:spcPct val="0"/>
              </a:spcBef>
            </a:pPr>
            <a:endParaRPr altLang="en-US" lang="zh-CN"/>
          </a:p>
        </p:txBody>
      </p:sp>
      <p:sp>
        <p:nvSpPr>
          <p:cNvPr id="1048594" name="灯片编号占位符 3"/>
          <p:cNvSpPr>
            <a:spLocks noGrp="1"/>
          </p:cNvSpPr>
          <p:nvPr>
            <p:ph type="sldNum" sz="quarter" idx="5"/>
          </p:nvPr>
        </p:nvSpPr>
        <p:spPr bwMode="auto">
          <a:noFill/>
        </p:spPr>
        <p:txBody>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fld id="{CB8B5807-17D2-46B1-87F5-CE18FC529DF5}" type="slidenum">
              <a:rPr altLang="en-US" sz="1200" lang="zh-CN">
                <a:latin typeface="Calibri" pitchFamily="34" charset="0"/>
                <a:ea typeface="宋体" pitchFamily="2" charset="-122"/>
              </a:rPr>
              <a:t>1</a:t>
            </a:fld>
            <a:endParaRPr altLang="en-US" sz="1200" lang="zh-CN">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11" name="幻灯片图像占位符 1"/>
          <p:cNvSpPr>
            <a:spLocks noChangeAspect="1" noRot="1" noGrp="1" noTextEdit="1"/>
          </p:cNvSpPr>
          <p:nvPr>
            <p:ph type="sldImg"/>
          </p:nvPr>
        </p:nvSpPr>
        <p:spPr bwMode="auto">
          <a:xfrm>
            <a:off x="685800" y="1143000"/>
            <a:ext cx="5486400" cy="3086100"/>
          </a:xfrm>
          <a:noFill/>
          <a:ln>
            <a:solidFill>
              <a:srgbClr val="000000"/>
            </a:solidFill>
            <a:miter lim="800000"/>
            <a:headEnd/>
            <a:tailEnd/>
          </a:ln>
        </p:spPr>
      </p:sp>
      <p:sp>
        <p:nvSpPr>
          <p:cNvPr id="1048612" name="备注占位符 2"/>
          <p:cNvSpPr>
            <a:spLocks noGrp="1"/>
          </p:cNvSpPr>
          <p:nvPr>
            <p:ph type="body" idx="1"/>
          </p:nvPr>
        </p:nvSpPr>
        <p:spPr bwMode="auto">
          <a:noFill/>
        </p:spPr>
        <p:txBody>
          <a:bodyPr anchor="t" anchorCtr="0" compatLnSpc="1" numCol="1" wrap="square">
            <a:prstTxWarp prst="textNoShape"/>
          </a:bodyPr>
          <a:p>
            <a:pPr>
              <a:spcBef>
                <a:spcPct val="0"/>
              </a:spcBef>
            </a:pPr>
            <a:endParaRPr altLang="en-US" lang="zh-CN"/>
          </a:p>
        </p:txBody>
      </p:sp>
      <p:sp>
        <p:nvSpPr>
          <p:cNvPr id="1048613" name="灯片编号占位符 3"/>
          <p:cNvSpPr>
            <a:spLocks noGrp="1"/>
          </p:cNvSpPr>
          <p:nvPr>
            <p:ph type="sldNum" sz="quarter" idx="5"/>
          </p:nvPr>
        </p:nvSpPr>
        <p:spPr bwMode="auto">
          <a:noFill/>
        </p:spPr>
        <p:txBody>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fld id="{B3A57850-529F-45C5-A2D3-C5EC26DD00A3}" type="slidenum">
              <a:rPr altLang="en-US" sz="1200" lang="zh-CN">
                <a:latin typeface="Calibri" pitchFamily="34" charset="0"/>
                <a:ea typeface="宋体" pitchFamily="2" charset="-122"/>
              </a:rPr>
              <a:t>2</a:t>
            </a:fld>
            <a:endParaRPr altLang="en-US" sz="1200" lang="zh-CN">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22" name="幻灯片图像占位符 1"/>
          <p:cNvSpPr>
            <a:spLocks noChangeAspect="1" noRot="1" noGrp="1" noTextEdit="1"/>
          </p:cNvSpPr>
          <p:nvPr>
            <p:ph type="sldImg"/>
          </p:nvPr>
        </p:nvSpPr>
        <p:spPr bwMode="auto">
          <a:xfrm>
            <a:off x="685800" y="1143000"/>
            <a:ext cx="5486400" cy="3086100"/>
          </a:xfrm>
          <a:noFill/>
          <a:ln>
            <a:solidFill>
              <a:srgbClr val="000000"/>
            </a:solidFill>
            <a:miter lim="800000"/>
            <a:headEnd/>
            <a:tailEnd/>
          </a:ln>
        </p:spPr>
      </p:sp>
      <p:sp>
        <p:nvSpPr>
          <p:cNvPr id="1048623" name="备注占位符 2"/>
          <p:cNvSpPr>
            <a:spLocks noGrp="1"/>
          </p:cNvSpPr>
          <p:nvPr>
            <p:ph type="body" idx="1"/>
          </p:nvPr>
        </p:nvSpPr>
        <p:spPr bwMode="auto">
          <a:noFill/>
        </p:spPr>
        <p:txBody>
          <a:bodyPr anchor="t" anchorCtr="0" compatLnSpc="1" numCol="1" wrap="square">
            <a:prstTxWarp prst="textNoShape"/>
          </a:bodyPr>
          <a:p>
            <a:pPr>
              <a:spcBef>
                <a:spcPct val="0"/>
              </a:spcBef>
            </a:pPr>
            <a:endParaRPr altLang="en-US" lang="zh-CN"/>
          </a:p>
        </p:txBody>
      </p:sp>
      <p:sp>
        <p:nvSpPr>
          <p:cNvPr id="1048624" name="灯片编号占位符 3"/>
          <p:cNvSpPr>
            <a:spLocks noGrp="1"/>
          </p:cNvSpPr>
          <p:nvPr>
            <p:ph type="sldNum" sz="quarter" idx="5"/>
          </p:nvPr>
        </p:nvSpPr>
        <p:spPr bwMode="auto">
          <a:noFill/>
        </p:spPr>
        <p:txBody>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fld id="{BDA31D61-05BE-4A97-B644-03797E2612E8}" type="slidenum">
              <a:rPr altLang="en-US" sz="1200" lang="zh-CN">
                <a:latin typeface="Calibri" pitchFamily="34" charset="0"/>
                <a:ea typeface="宋体" pitchFamily="2" charset="-122"/>
              </a:rPr>
              <a:t>4</a:t>
            </a:fld>
            <a:endParaRPr altLang="en-US" sz="1200" lang="zh-CN">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29" name="幻灯片图像占位符 1"/>
          <p:cNvSpPr>
            <a:spLocks noChangeAspect="1" noRot="1" noGrp="1" noTextEdit="1"/>
          </p:cNvSpPr>
          <p:nvPr>
            <p:ph type="sldImg"/>
          </p:nvPr>
        </p:nvSpPr>
        <p:spPr bwMode="auto">
          <a:xfrm>
            <a:off x="685800" y="1143000"/>
            <a:ext cx="5486400" cy="3086100"/>
          </a:xfrm>
          <a:noFill/>
          <a:ln>
            <a:solidFill>
              <a:srgbClr val="000000"/>
            </a:solidFill>
            <a:miter lim="800000"/>
            <a:headEnd/>
            <a:tailEnd/>
          </a:ln>
        </p:spPr>
      </p:sp>
      <p:sp>
        <p:nvSpPr>
          <p:cNvPr id="1048630" name="备注占位符 2"/>
          <p:cNvSpPr>
            <a:spLocks noGrp="1"/>
          </p:cNvSpPr>
          <p:nvPr>
            <p:ph type="body" idx="1"/>
          </p:nvPr>
        </p:nvSpPr>
        <p:spPr bwMode="auto">
          <a:noFill/>
        </p:spPr>
        <p:txBody>
          <a:bodyPr anchor="t" anchorCtr="0" compatLnSpc="1" numCol="1" wrap="square">
            <a:prstTxWarp prst="textNoShape"/>
          </a:bodyPr>
          <a:p>
            <a:pPr>
              <a:spcBef>
                <a:spcPct val="0"/>
              </a:spcBef>
            </a:pPr>
            <a:endParaRPr altLang="en-US" lang="zh-CN"/>
          </a:p>
        </p:txBody>
      </p:sp>
      <p:sp>
        <p:nvSpPr>
          <p:cNvPr id="1048631" name="灯片编号占位符 3"/>
          <p:cNvSpPr>
            <a:spLocks noGrp="1"/>
          </p:cNvSpPr>
          <p:nvPr>
            <p:ph type="sldNum" sz="quarter" idx="5"/>
          </p:nvPr>
        </p:nvSpPr>
        <p:spPr bwMode="auto">
          <a:noFill/>
        </p:spPr>
        <p:txBody>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fld id="{1829C6D4-FD25-460A-ABED-18F78B8ED544}" type="slidenum">
              <a:rPr altLang="en-US" sz="1200" lang="zh-CN">
                <a:latin typeface="Calibri" pitchFamily="34" charset="0"/>
                <a:ea typeface="宋体" pitchFamily="2" charset="-122"/>
              </a:rPr>
              <a:t>5</a:t>
            </a:fld>
            <a:endParaRPr altLang="en-US" sz="1200" lang="zh-CN">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82" name="幻灯片图像占位符 1"/>
          <p:cNvSpPr>
            <a:spLocks noChangeAspect="1" noRot="1" noGrp="1" noTextEdit="1"/>
          </p:cNvSpPr>
          <p:nvPr>
            <p:ph type="sldImg"/>
          </p:nvPr>
        </p:nvSpPr>
        <p:spPr bwMode="auto">
          <a:xfrm>
            <a:off x="685800" y="1143000"/>
            <a:ext cx="5486400" cy="3086100"/>
          </a:xfrm>
          <a:noFill/>
          <a:ln>
            <a:solidFill>
              <a:srgbClr val="000000"/>
            </a:solidFill>
            <a:miter lim="800000"/>
            <a:headEnd/>
            <a:tailEnd/>
          </a:ln>
        </p:spPr>
      </p:sp>
      <p:sp>
        <p:nvSpPr>
          <p:cNvPr id="1048683" name="备注占位符 2"/>
          <p:cNvSpPr>
            <a:spLocks noGrp="1"/>
          </p:cNvSpPr>
          <p:nvPr>
            <p:ph type="body" idx="1"/>
          </p:nvPr>
        </p:nvSpPr>
        <p:spPr bwMode="auto">
          <a:noFill/>
        </p:spPr>
        <p:txBody>
          <a:bodyPr anchor="t" anchorCtr="0" compatLnSpc="1" numCol="1" wrap="square">
            <a:prstTxWarp prst="textNoShape"/>
          </a:bodyPr>
          <a:p>
            <a:pPr>
              <a:spcBef>
                <a:spcPct val="0"/>
              </a:spcBef>
            </a:pPr>
            <a:endParaRPr altLang="en-US" lang="zh-CN"/>
          </a:p>
        </p:txBody>
      </p:sp>
      <p:sp>
        <p:nvSpPr>
          <p:cNvPr id="1048684" name="灯片编号占位符 3"/>
          <p:cNvSpPr>
            <a:spLocks noGrp="1"/>
          </p:cNvSpPr>
          <p:nvPr>
            <p:ph type="sldNum" sz="quarter" idx="5"/>
          </p:nvPr>
        </p:nvSpPr>
        <p:spPr bwMode="auto">
          <a:noFill/>
        </p:spPr>
        <p:txBody>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fld id="{2A954D85-5049-469F-B198-7327E87CA2F4}" type="slidenum">
              <a:rPr altLang="en-US" sz="1200" lang="zh-CN">
                <a:latin typeface="Calibri" pitchFamily="34" charset="0"/>
                <a:ea typeface="宋体" pitchFamily="2" charset="-122"/>
              </a:rPr>
              <a:t>19</a:t>
            </a:fld>
            <a:endParaRPr altLang="en-US" sz="1200" lang="zh-CN">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75" name=""/>
        <p:cNvGrpSpPr/>
        <p:nvPr/>
      </p:nvGrpSpPr>
      <p:grpSpPr>
        <a:xfrm>
          <a:off x="0" y="0"/>
          <a:ext cx="0" cy="0"/>
          <a:chOff x="0" y="0"/>
          <a:chExt cx="0" cy="0"/>
        </a:xfrm>
      </p:grpSpPr>
      <p:sp>
        <p:nvSpPr>
          <p:cNvPr id="1048685" name="Title 1"/>
          <p:cNvSpPr>
            <a:spLocks noGrp="1"/>
          </p:cNvSpPr>
          <p:nvPr>
            <p:ph type="ctrTitle"/>
          </p:nvPr>
        </p:nvSpPr>
        <p:spPr>
          <a:xfrm>
            <a:off x="1143000" y="841772"/>
            <a:ext cx="6858000" cy="1790700"/>
          </a:xfrm>
        </p:spPr>
        <p:txBody>
          <a:bodyPr anchor="b"/>
          <a:lstStyle>
            <a:lvl1pPr algn="ctr">
              <a:defRPr sz="4500"/>
            </a:lvl1pPr>
          </a:lstStyle>
          <a:p>
            <a:r>
              <a:rPr altLang="en-US" lang="zh-CN"/>
              <a:t>单击此处编辑母版标题样式</a:t>
            </a:r>
            <a:endParaRPr dirty="0" lang="en-US"/>
          </a:p>
        </p:txBody>
      </p:sp>
      <p:sp>
        <p:nvSpPr>
          <p:cNvPr id="1048686" name="Subtitle 2"/>
          <p:cNvSpPr>
            <a:spLocks noGrp="1"/>
          </p:cNvSpPr>
          <p:nvPr>
            <p:ph type="subTitle" idx="1"/>
          </p:nvPr>
        </p:nvSpPr>
        <p:spPr>
          <a:xfrm>
            <a:off x="1143000" y="2701528"/>
            <a:ext cx="6858000" cy="124182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altLang="en-US" lang="zh-CN"/>
              <a:t>单击此处编辑母版副标题样式</a:t>
            </a:r>
            <a:endParaRPr dirty="0" lang="en-US"/>
          </a:p>
        </p:txBody>
      </p:sp>
      <p:sp>
        <p:nvSpPr>
          <p:cNvPr id="1048687" name="Date Placeholder 3"/>
          <p:cNvSpPr>
            <a:spLocks noGrp="1"/>
          </p:cNvSpPr>
          <p:nvPr>
            <p:ph type="dt" sz="half" idx="10"/>
          </p:nvPr>
        </p:nvSpPr>
        <p:spPr/>
        <p:txBody>
          <a:bodyPr/>
          <a:p>
            <a:fld id="{13A86F7C-AA7E-48CB-AA57-D2E8CAD890D0}" type="datetimeFigureOut">
              <a:rPr altLang="en-US" lang="zh-CN"/>
              <a:t>2020/11/19</a:t>
            </a:fld>
            <a:endParaRPr altLang="en-US" lang="zh-CN"/>
          </a:p>
        </p:txBody>
      </p:sp>
      <p:sp>
        <p:nvSpPr>
          <p:cNvPr id="1048688" name="Footer Placeholder 4"/>
          <p:cNvSpPr>
            <a:spLocks noGrp="1"/>
          </p:cNvSpPr>
          <p:nvPr>
            <p:ph type="ftr" sz="quarter" idx="11"/>
          </p:nvPr>
        </p:nvSpPr>
        <p:spPr/>
        <p:txBody>
          <a:bodyPr/>
          <a:p>
            <a:endParaRPr altLang="en-US" lang="zh-CN"/>
          </a:p>
        </p:txBody>
      </p:sp>
      <p:sp>
        <p:nvSpPr>
          <p:cNvPr id="1048689" name="Slide Number Placeholder 5"/>
          <p:cNvSpPr>
            <a:spLocks noGrp="1"/>
          </p:cNvSpPr>
          <p:nvPr>
            <p:ph type="sldNum" sz="quarter" idx="12"/>
          </p:nvPr>
        </p:nvSpPr>
        <p:spPr/>
        <p:txBody>
          <a:bodyPr/>
          <a:p>
            <a:fld id="{A91A8158-67CF-489B-AEC5-D19F49513700}" type="slidenum">
              <a:rPr altLang="en-US" lang="zh-CN"/>
              <a:t>‹#›</a:t>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76" name=""/>
        <p:cNvGrpSpPr/>
        <p:nvPr/>
      </p:nvGrpSpPr>
      <p:grpSpPr>
        <a:xfrm>
          <a:off x="0" y="0"/>
          <a:ext cx="0" cy="0"/>
          <a:chOff x="0" y="0"/>
          <a:chExt cx="0" cy="0"/>
        </a:xfrm>
      </p:grpSpPr>
      <p:sp>
        <p:nvSpPr>
          <p:cNvPr id="1048690" name="Title 1"/>
          <p:cNvSpPr>
            <a:spLocks noGrp="1"/>
          </p:cNvSpPr>
          <p:nvPr>
            <p:ph type="title"/>
          </p:nvPr>
        </p:nvSpPr>
        <p:spPr/>
        <p:txBody>
          <a:bodyPr/>
          <a:p>
            <a:r>
              <a:rPr altLang="en-US" lang="zh-CN"/>
              <a:t>单击此处编辑母版标题样式</a:t>
            </a:r>
            <a:endParaRPr dirty="0" lang="en-US"/>
          </a:p>
        </p:txBody>
      </p:sp>
      <p:sp>
        <p:nvSpPr>
          <p:cNvPr id="1048691" name="Content Placeholder 2"/>
          <p:cNvSpPr>
            <a:spLocks noGrp="1"/>
          </p:cNvSpPr>
          <p:nvPr>
            <p:ph idx="1"/>
          </p:nvPr>
        </p:nvSpPr>
        <p:spPr/>
        <p:txBody>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endParaRPr dirty="0" lang="en-US"/>
          </a:p>
        </p:txBody>
      </p:sp>
      <p:sp>
        <p:nvSpPr>
          <p:cNvPr id="1048692" name="Date Placeholder 3"/>
          <p:cNvSpPr>
            <a:spLocks noGrp="1"/>
          </p:cNvSpPr>
          <p:nvPr>
            <p:ph type="dt" sz="half" idx="10"/>
          </p:nvPr>
        </p:nvSpPr>
        <p:spPr/>
        <p:txBody>
          <a:bodyPr/>
          <a:p>
            <a:fld id="{53510EA6-1403-4078-BA36-7ED791250862}" type="datetimeFigureOut">
              <a:rPr altLang="en-US" lang="zh-CN"/>
              <a:t>2020/11/19</a:t>
            </a:fld>
            <a:endParaRPr altLang="en-US" lang="zh-CN"/>
          </a:p>
        </p:txBody>
      </p:sp>
      <p:sp>
        <p:nvSpPr>
          <p:cNvPr id="1048693" name="Footer Placeholder 4"/>
          <p:cNvSpPr>
            <a:spLocks noGrp="1"/>
          </p:cNvSpPr>
          <p:nvPr>
            <p:ph type="ftr" sz="quarter" idx="11"/>
          </p:nvPr>
        </p:nvSpPr>
        <p:spPr/>
        <p:txBody>
          <a:bodyPr/>
          <a:p>
            <a:endParaRPr altLang="en-US" lang="zh-CN"/>
          </a:p>
        </p:txBody>
      </p:sp>
      <p:sp>
        <p:nvSpPr>
          <p:cNvPr id="1048694" name="Slide Number Placeholder 5"/>
          <p:cNvSpPr>
            <a:spLocks noGrp="1"/>
          </p:cNvSpPr>
          <p:nvPr>
            <p:ph type="sldNum" sz="quarter" idx="12"/>
          </p:nvPr>
        </p:nvSpPr>
        <p:spPr/>
        <p:txBody>
          <a:bodyPr/>
          <a:p>
            <a:fld id="{978F08E2-0910-41AE-9EFE-2EC110B08D66}" type="slidenum">
              <a:rPr altLang="en-US" lang="zh-CN"/>
              <a:t>‹#›</a:t>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77" name=""/>
        <p:cNvGrpSpPr/>
        <p:nvPr/>
      </p:nvGrpSpPr>
      <p:grpSpPr>
        <a:xfrm>
          <a:off x="0" y="0"/>
          <a:ext cx="0" cy="0"/>
          <a:chOff x="0" y="0"/>
          <a:chExt cx="0" cy="0"/>
        </a:xfrm>
      </p:grpSpPr>
      <p:sp>
        <p:nvSpPr>
          <p:cNvPr id="1048695" name="Title 1"/>
          <p:cNvSpPr>
            <a:spLocks noGrp="1"/>
          </p:cNvSpPr>
          <p:nvPr>
            <p:ph type="title"/>
          </p:nvPr>
        </p:nvSpPr>
        <p:spPr/>
        <p:txBody>
          <a:bodyPr/>
          <a:p>
            <a:r>
              <a:rPr altLang="en-US" lang="zh-CN"/>
              <a:t>单击此处编辑母版标题样式</a:t>
            </a:r>
            <a:endParaRPr dirty="0" lang="en-US"/>
          </a:p>
        </p:txBody>
      </p:sp>
      <p:sp>
        <p:nvSpPr>
          <p:cNvPr id="1048696" name="Vertical Text Placeholder 2"/>
          <p:cNvSpPr>
            <a:spLocks noGrp="1"/>
          </p:cNvSpPr>
          <p:nvPr>
            <p:ph type="body" orient="vert" idx="1"/>
          </p:nvPr>
        </p:nvSpPr>
        <p:spPr/>
        <p:txBody>
          <a:bodyPr vert="eaVert"/>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endParaRPr dirty="0" lang="en-US"/>
          </a:p>
        </p:txBody>
      </p:sp>
      <p:sp>
        <p:nvSpPr>
          <p:cNvPr id="1048697" name="Date Placeholder 3"/>
          <p:cNvSpPr>
            <a:spLocks noGrp="1"/>
          </p:cNvSpPr>
          <p:nvPr>
            <p:ph type="dt" sz="half" idx="10"/>
          </p:nvPr>
        </p:nvSpPr>
        <p:spPr/>
        <p:txBody>
          <a:bodyPr/>
          <a:p>
            <a:fld id="{FD19E68B-9E3F-4FF0-A4C3-320154148CF5}" type="datetimeFigureOut">
              <a:rPr altLang="en-US" lang="zh-CN"/>
              <a:t>2020/11/19</a:t>
            </a:fld>
            <a:endParaRPr altLang="en-US" lang="zh-CN"/>
          </a:p>
        </p:txBody>
      </p:sp>
      <p:sp>
        <p:nvSpPr>
          <p:cNvPr id="1048698" name="Footer Placeholder 4"/>
          <p:cNvSpPr>
            <a:spLocks noGrp="1"/>
          </p:cNvSpPr>
          <p:nvPr>
            <p:ph type="ftr" sz="quarter" idx="11"/>
          </p:nvPr>
        </p:nvSpPr>
        <p:spPr/>
        <p:txBody>
          <a:bodyPr/>
          <a:p>
            <a:endParaRPr altLang="en-US" lang="zh-CN"/>
          </a:p>
        </p:txBody>
      </p:sp>
      <p:sp>
        <p:nvSpPr>
          <p:cNvPr id="1048699" name="Slide Number Placeholder 5"/>
          <p:cNvSpPr>
            <a:spLocks noGrp="1"/>
          </p:cNvSpPr>
          <p:nvPr>
            <p:ph type="sldNum" sz="quarter" idx="12"/>
          </p:nvPr>
        </p:nvSpPr>
        <p:spPr/>
        <p:txBody>
          <a:bodyPr/>
          <a:p>
            <a:fld id="{E340DCF1-B32F-477E-9794-D13255E048B0}" type="slidenum">
              <a:rPr altLang="en-US" lang="zh-CN"/>
              <a:t>‹#›</a:t>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垂直排列标题与 文本">
    <p:spTree>
      <p:nvGrpSpPr>
        <p:cNvPr id="17" name=""/>
        <p:cNvGrpSpPr/>
        <p:nvPr/>
      </p:nvGrpSpPr>
      <p:grpSpPr>
        <a:xfrm>
          <a:off x="0" y="0"/>
          <a:ext cx="0" cy="0"/>
          <a:chOff x="0" y="0"/>
          <a:chExt cx="0" cy="0"/>
        </a:xfrm>
      </p:grpSpPr>
      <p:sp>
        <p:nvSpPr>
          <p:cNvPr id="1048581" name="矩形 3"/>
          <p:cNvSpPr/>
          <p:nvPr userDrawn="1"/>
        </p:nvSpPr>
        <p:spPr>
          <a:xfrm>
            <a:off x="7176050" y="4728983"/>
            <a:ext cx="775136" cy="218440"/>
          </a:xfrm>
          <a:prstGeom prst="rect"/>
        </p:spPr>
        <p:txBody>
          <a:bodyPr wrap="square">
            <a:spAutoFit/>
          </a:bodyPr>
          <a:p>
            <a:pPr defTabSz="914400" eaLnBrk="1" fontAlgn="auto" hangingPunct="1">
              <a:spcBef>
                <a:spcPts val="0"/>
              </a:spcBef>
              <a:spcAft>
                <a:spcPts val="0"/>
              </a:spcAft>
            </a:pPr>
            <a:r>
              <a:rPr altLang="zh-CN" dirty="0" sz="100" lang="en-US">
                <a:solidFill>
                  <a:prstClr val="white"/>
                </a:solidFill>
                <a:latin typeface="Calibri"/>
                <a:ea typeface="宋体"/>
              </a:rPr>
              <a:t>PPT</a:t>
            </a:r>
            <a:r>
              <a:rPr altLang="en-US" dirty="0" sz="100" lang="zh-CN">
                <a:solidFill>
                  <a:prstClr val="white"/>
                </a:solidFill>
                <a:latin typeface="Calibri"/>
                <a:ea typeface="宋体"/>
              </a:rPr>
              <a:t>模板下载：</a:t>
            </a:r>
            <a:r>
              <a:rPr altLang="zh-CN" dirty="0" sz="100" lang="en-US">
                <a:solidFill>
                  <a:prstClr val="white"/>
                </a:solidFill>
                <a:latin typeface="Calibri"/>
                <a:ea typeface="宋体"/>
              </a:rPr>
              <a:t>www.1ppt.com/moban/     </a:t>
            </a:r>
            <a:r>
              <a:rPr altLang="en-US" dirty="0" sz="100" lang="zh-CN">
                <a:solidFill>
                  <a:prstClr val="white"/>
                </a:solidFill>
                <a:latin typeface="Calibri"/>
                <a:ea typeface="宋体"/>
              </a:rPr>
              <a:t>行业</a:t>
            </a:r>
            <a:r>
              <a:rPr altLang="zh-CN" dirty="0" sz="100" lang="en-US">
                <a:solidFill>
                  <a:prstClr val="white"/>
                </a:solidFill>
                <a:latin typeface="Calibri"/>
                <a:ea typeface="宋体"/>
              </a:rPr>
              <a:t>PPT</a:t>
            </a:r>
            <a:r>
              <a:rPr altLang="en-US" dirty="0" sz="100" lang="zh-CN">
                <a:solidFill>
                  <a:prstClr val="white"/>
                </a:solidFill>
                <a:latin typeface="Calibri"/>
                <a:ea typeface="宋体"/>
              </a:rPr>
              <a:t>模板：</a:t>
            </a:r>
            <a:r>
              <a:rPr altLang="zh-CN" dirty="0" sz="100" lang="en-US">
                <a:solidFill>
                  <a:prstClr val="white"/>
                </a:solidFill>
                <a:latin typeface="Calibri"/>
                <a:ea typeface="宋体"/>
              </a:rPr>
              <a:t>www.1ppt.com/hangye/ </a:t>
            </a:r>
          </a:p>
          <a:p>
            <a:pPr defTabSz="914400" eaLnBrk="1" fontAlgn="auto" hangingPunct="1">
              <a:spcBef>
                <a:spcPts val="0"/>
              </a:spcBef>
              <a:spcAft>
                <a:spcPts val="0"/>
              </a:spcAft>
            </a:pPr>
            <a:r>
              <a:rPr altLang="en-US" dirty="0" sz="100" lang="zh-CN">
                <a:solidFill>
                  <a:prstClr val="white"/>
                </a:solidFill>
                <a:latin typeface="Calibri"/>
                <a:ea typeface="宋体"/>
              </a:rPr>
              <a:t>节日</a:t>
            </a:r>
            <a:r>
              <a:rPr altLang="zh-CN" dirty="0" sz="100" lang="en-US">
                <a:solidFill>
                  <a:prstClr val="white"/>
                </a:solidFill>
                <a:latin typeface="Calibri"/>
                <a:ea typeface="宋体"/>
              </a:rPr>
              <a:t>PPT</a:t>
            </a:r>
            <a:r>
              <a:rPr altLang="en-US" dirty="0" sz="100" lang="zh-CN">
                <a:solidFill>
                  <a:prstClr val="white"/>
                </a:solidFill>
                <a:latin typeface="Calibri"/>
                <a:ea typeface="宋体"/>
              </a:rPr>
              <a:t>模板：</a:t>
            </a:r>
            <a:r>
              <a:rPr altLang="zh-CN" dirty="0" sz="100" lang="en-US">
                <a:solidFill>
                  <a:prstClr val="white"/>
                </a:solidFill>
                <a:latin typeface="Calibri"/>
                <a:ea typeface="宋体"/>
              </a:rPr>
              <a:t>www.1ppt.com/jieri/           PPT</a:t>
            </a:r>
            <a:r>
              <a:rPr altLang="en-US" dirty="0" sz="100" lang="zh-CN">
                <a:solidFill>
                  <a:prstClr val="white"/>
                </a:solidFill>
                <a:latin typeface="Calibri"/>
                <a:ea typeface="宋体"/>
              </a:rPr>
              <a:t>素材下载：</a:t>
            </a:r>
            <a:r>
              <a:rPr altLang="zh-CN" dirty="0" sz="100" lang="en-US">
                <a:solidFill>
                  <a:prstClr val="white"/>
                </a:solidFill>
                <a:latin typeface="Calibri"/>
                <a:ea typeface="宋体"/>
              </a:rPr>
              <a:t>www.1ppt.com/sucai/</a:t>
            </a:r>
          </a:p>
          <a:p>
            <a:pPr defTabSz="914400" eaLnBrk="1" fontAlgn="auto" hangingPunct="1">
              <a:spcBef>
                <a:spcPts val="0"/>
              </a:spcBef>
              <a:spcAft>
                <a:spcPts val="0"/>
              </a:spcAft>
            </a:pPr>
            <a:r>
              <a:rPr altLang="zh-CN" dirty="0" sz="100" lang="en-US">
                <a:solidFill>
                  <a:prstClr val="white"/>
                </a:solidFill>
                <a:latin typeface="Calibri"/>
                <a:ea typeface="宋体"/>
              </a:rPr>
              <a:t>PPT</a:t>
            </a:r>
            <a:r>
              <a:rPr altLang="en-US" dirty="0" sz="100" lang="zh-CN">
                <a:solidFill>
                  <a:prstClr val="white"/>
                </a:solidFill>
                <a:latin typeface="Calibri"/>
                <a:ea typeface="宋体"/>
              </a:rPr>
              <a:t>背景图片：</a:t>
            </a:r>
            <a:r>
              <a:rPr altLang="zh-CN" dirty="0" sz="100" lang="en-US">
                <a:solidFill>
                  <a:prstClr val="white"/>
                </a:solidFill>
                <a:latin typeface="Calibri"/>
                <a:ea typeface="宋体"/>
              </a:rPr>
              <a:t>www.1ppt.com/beijing/      PPT</a:t>
            </a:r>
            <a:r>
              <a:rPr altLang="en-US" dirty="0" sz="100" lang="zh-CN">
                <a:solidFill>
                  <a:prstClr val="white"/>
                </a:solidFill>
                <a:latin typeface="Calibri"/>
                <a:ea typeface="宋体"/>
              </a:rPr>
              <a:t>图表下载：</a:t>
            </a:r>
            <a:r>
              <a:rPr altLang="zh-CN" dirty="0" sz="100" lang="en-US">
                <a:solidFill>
                  <a:prstClr val="white"/>
                </a:solidFill>
                <a:latin typeface="Calibri"/>
                <a:ea typeface="宋体"/>
              </a:rPr>
              <a:t>www.1ppt.com/tubiao/      </a:t>
            </a:r>
          </a:p>
          <a:p>
            <a:pPr defTabSz="914400" eaLnBrk="1" fontAlgn="auto" hangingPunct="1">
              <a:spcBef>
                <a:spcPts val="0"/>
              </a:spcBef>
              <a:spcAft>
                <a:spcPts val="0"/>
              </a:spcAft>
            </a:pPr>
            <a:r>
              <a:rPr altLang="en-US" dirty="0" sz="100" lang="zh-CN">
                <a:solidFill>
                  <a:prstClr val="white"/>
                </a:solidFill>
                <a:latin typeface="Calibri"/>
                <a:ea typeface="宋体"/>
              </a:rPr>
              <a:t>优秀</a:t>
            </a:r>
            <a:r>
              <a:rPr altLang="zh-CN" dirty="0" sz="100" lang="en-US">
                <a:solidFill>
                  <a:prstClr val="white"/>
                </a:solidFill>
                <a:latin typeface="Calibri"/>
                <a:ea typeface="宋体"/>
              </a:rPr>
              <a:t>PPT</a:t>
            </a:r>
            <a:r>
              <a:rPr altLang="en-US" dirty="0" sz="100" lang="zh-CN">
                <a:solidFill>
                  <a:prstClr val="white"/>
                </a:solidFill>
                <a:latin typeface="Calibri"/>
                <a:ea typeface="宋体"/>
              </a:rPr>
              <a:t>下载：</a:t>
            </a:r>
            <a:r>
              <a:rPr altLang="zh-CN" dirty="0" sz="100" lang="en-US">
                <a:solidFill>
                  <a:prstClr val="white"/>
                </a:solidFill>
                <a:latin typeface="Calibri"/>
                <a:ea typeface="宋体"/>
              </a:rPr>
              <a:t>www.1ppt.com/xiazai/        PPT</a:t>
            </a:r>
            <a:r>
              <a:rPr altLang="en-US" dirty="0" sz="100" lang="zh-CN">
                <a:solidFill>
                  <a:prstClr val="white"/>
                </a:solidFill>
                <a:latin typeface="Calibri"/>
                <a:ea typeface="宋体"/>
              </a:rPr>
              <a:t>教程： </a:t>
            </a:r>
            <a:r>
              <a:rPr altLang="zh-CN" dirty="0" sz="100" lang="en-US">
                <a:solidFill>
                  <a:prstClr val="white"/>
                </a:solidFill>
                <a:latin typeface="Calibri"/>
                <a:ea typeface="宋体"/>
              </a:rPr>
              <a:t>www.1ppt.com/powerpoint/      </a:t>
            </a:r>
          </a:p>
          <a:p>
            <a:pPr defTabSz="914400" eaLnBrk="1" fontAlgn="auto" hangingPunct="1">
              <a:spcBef>
                <a:spcPts val="0"/>
              </a:spcBef>
              <a:spcAft>
                <a:spcPts val="0"/>
              </a:spcAft>
            </a:pPr>
            <a:r>
              <a:rPr altLang="zh-CN" dirty="0" sz="100" lang="en-US">
                <a:solidFill>
                  <a:prstClr val="white"/>
                </a:solidFill>
                <a:latin typeface="Calibri"/>
                <a:ea typeface="宋体"/>
              </a:rPr>
              <a:t>Word</a:t>
            </a:r>
            <a:r>
              <a:rPr altLang="en-US" dirty="0" sz="100" lang="zh-CN">
                <a:solidFill>
                  <a:prstClr val="white"/>
                </a:solidFill>
                <a:latin typeface="Calibri"/>
                <a:ea typeface="宋体"/>
              </a:rPr>
              <a:t>教程： </a:t>
            </a:r>
            <a:r>
              <a:rPr altLang="zh-CN" dirty="0" sz="100" lang="en-US">
                <a:solidFill>
                  <a:prstClr val="white"/>
                </a:solidFill>
                <a:latin typeface="Calibri"/>
                <a:ea typeface="宋体"/>
              </a:rPr>
              <a:t>www.1ppt.com/word/              Excel</a:t>
            </a:r>
            <a:r>
              <a:rPr altLang="en-US" dirty="0" sz="100" lang="zh-CN">
                <a:solidFill>
                  <a:prstClr val="white"/>
                </a:solidFill>
                <a:latin typeface="Calibri"/>
                <a:ea typeface="宋体"/>
              </a:rPr>
              <a:t>教程：</a:t>
            </a:r>
            <a:r>
              <a:rPr altLang="zh-CN" dirty="0" sz="100" lang="en-US">
                <a:solidFill>
                  <a:prstClr val="white"/>
                </a:solidFill>
                <a:latin typeface="Calibri"/>
                <a:ea typeface="宋体"/>
              </a:rPr>
              <a:t>www.1ppt.com/excel/  </a:t>
            </a:r>
          </a:p>
          <a:p>
            <a:pPr defTabSz="914400" eaLnBrk="1" fontAlgn="auto" hangingPunct="1">
              <a:spcBef>
                <a:spcPts val="0"/>
              </a:spcBef>
              <a:spcAft>
                <a:spcPts val="0"/>
              </a:spcAft>
            </a:pPr>
            <a:r>
              <a:rPr altLang="en-US" dirty="0" sz="100" lang="zh-CN">
                <a:solidFill>
                  <a:prstClr val="white"/>
                </a:solidFill>
                <a:latin typeface="Calibri"/>
                <a:ea typeface="宋体"/>
              </a:rPr>
              <a:t>资料下载：</a:t>
            </a:r>
            <a:r>
              <a:rPr altLang="zh-CN" dirty="0" sz="100" lang="en-US">
                <a:solidFill>
                  <a:prstClr val="white"/>
                </a:solidFill>
                <a:latin typeface="Calibri"/>
                <a:ea typeface="宋体"/>
              </a:rPr>
              <a:t>www.1ppt.com/ziliao/                PPT</a:t>
            </a:r>
            <a:r>
              <a:rPr altLang="en-US" dirty="0" sz="100" lang="zh-CN">
                <a:solidFill>
                  <a:prstClr val="white"/>
                </a:solidFill>
                <a:latin typeface="Calibri"/>
                <a:ea typeface="宋体"/>
              </a:rPr>
              <a:t>课件下载：</a:t>
            </a:r>
            <a:r>
              <a:rPr altLang="zh-CN" dirty="0" sz="100" lang="en-US">
                <a:solidFill>
                  <a:prstClr val="white"/>
                </a:solidFill>
                <a:latin typeface="Calibri"/>
                <a:ea typeface="宋体"/>
              </a:rPr>
              <a:t>www.1ppt.com/kejian/ </a:t>
            </a:r>
          </a:p>
          <a:p>
            <a:pPr defTabSz="914400" eaLnBrk="1" fontAlgn="auto" hangingPunct="1">
              <a:spcBef>
                <a:spcPts val="0"/>
              </a:spcBef>
              <a:spcAft>
                <a:spcPts val="0"/>
              </a:spcAft>
            </a:pPr>
            <a:r>
              <a:rPr altLang="en-US" dirty="0" sz="100" lang="zh-CN">
                <a:solidFill>
                  <a:prstClr val="white"/>
                </a:solidFill>
                <a:latin typeface="Calibri"/>
                <a:ea typeface="宋体"/>
              </a:rPr>
              <a:t>范文下载：</a:t>
            </a:r>
            <a:r>
              <a:rPr altLang="zh-CN" dirty="0" sz="100" lang="en-US">
                <a:solidFill>
                  <a:prstClr val="white"/>
                </a:solidFill>
                <a:latin typeface="Calibri"/>
                <a:ea typeface="宋体"/>
              </a:rPr>
              <a:t>www.1ppt.com/fanwen/             </a:t>
            </a:r>
            <a:r>
              <a:rPr altLang="en-US" dirty="0" sz="100" lang="zh-CN">
                <a:solidFill>
                  <a:prstClr val="white"/>
                </a:solidFill>
                <a:latin typeface="Calibri"/>
                <a:ea typeface="宋体"/>
              </a:rPr>
              <a:t>试卷下载：</a:t>
            </a:r>
            <a:r>
              <a:rPr altLang="zh-CN" dirty="0" sz="100" lang="en-US">
                <a:solidFill>
                  <a:prstClr val="white"/>
                </a:solidFill>
                <a:latin typeface="Calibri"/>
                <a:ea typeface="宋体"/>
              </a:rPr>
              <a:t>www.1ppt.com/shiti/  </a:t>
            </a:r>
          </a:p>
          <a:p>
            <a:pPr defTabSz="914400" eaLnBrk="1" fontAlgn="auto" hangingPunct="1">
              <a:spcBef>
                <a:spcPts val="0"/>
              </a:spcBef>
              <a:spcAft>
                <a:spcPts val="0"/>
              </a:spcAft>
            </a:pPr>
            <a:r>
              <a:rPr altLang="en-US" dirty="0" sz="100" lang="zh-CN">
                <a:solidFill>
                  <a:prstClr val="white"/>
                </a:solidFill>
                <a:latin typeface="Calibri"/>
                <a:ea typeface="宋体"/>
              </a:rPr>
              <a:t>教案下载：</a:t>
            </a:r>
            <a:r>
              <a:rPr altLang="zh-CN" dirty="0" sz="100" lang="en-US">
                <a:solidFill>
                  <a:prstClr val="white"/>
                </a:solidFill>
                <a:latin typeface="Calibri"/>
                <a:ea typeface="宋体"/>
              </a:rPr>
              <a:t>www.1ppt.com/jiaoan/        </a:t>
            </a:r>
          </a:p>
          <a:p>
            <a:pPr defTabSz="914400" eaLnBrk="1" fontAlgn="auto" hangingPunct="1">
              <a:spcBef>
                <a:spcPts val="0"/>
              </a:spcBef>
              <a:spcAft>
                <a:spcPts val="0"/>
              </a:spcAft>
            </a:pPr>
            <a:r>
              <a:rPr altLang="en-US" dirty="0" sz="100" lang="zh-CN">
                <a:solidFill>
                  <a:prstClr val="white"/>
                </a:solidFill>
                <a:latin typeface="Calibri"/>
                <a:ea typeface="宋体"/>
              </a:rPr>
              <a:t>字体下载：</a:t>
            </a:r>
            <a:r>
              <a:rPr altLang="zh-CN" dirty="0" sz="100" lang="en-US">
                <a:solidFill>
                  <a:prstClr val="white"/>
                </a:solidFill>
                <a:latin typeface="Calibri"/>
                <a:ea typeface="宋体"/>
              </a:rPr>
              <a:t>www.1ppt.com/ziti/</a:t>
            </a:r>
          </a:p>
          <a:p>
            <a:pPr defTabSz="914400" eaLnBrk="1" fontAlgn="auto" hangingPunct="1">
              <a:spcBef>
                <a:spcPts val="0"/>
              </a:spcBef>
              <a:spcAft>
                <a:spcPts val="0"/>
              </a:spcAft>
            </a:pPr>
            <a:r>
              <a:rPr altLang="zh-CN" dirty="0" sz="100" lang="en-US">
                <a:solidFill>
                  <a:prstClr val="white"/>
                </a:solidFill>
                <a:latin typeface="Calibri"/>
                <a:ea typeface="宋体"/>
              </a:rPr>
              <a:t> </a:t>
            </a:r>
            <a:endParaRPr altLang="en-US" dirty="0" sz="100" lang="zh-CN">
              <a:solidFill>
                <a:prstClr val="white"/>
              </a:solidFill>
              <a:latin typeface="Calibri"/>
              <a:ea typeface="宋体"/>
            </a:endParaRPr>
          </a:p>
        </p:txBody>
      </p:sp>
      <p:pic>
        <p:nvPicPr>
          <p:cNvPr id="2097152" name="图片 6"/>
          <p:cNvPicPr>
            <a:picLocks noChangeAspect="1"/>
          </p:cNvPicPr>
          <p:nvPr userDrawn="1"/>
        </p:nvPicPr>
        <p:blipFill>
          <a:blip xmlns:r="http://schemas.openxmlformats.org/officeDocument/2006/relationships" r:embed="rId1" cstate="email"/>
          <a:srcRect/>
          <a:stretch>
            <a:fillRect/>
          </a:stretch>
        </p:blipFill>
        <p:spPr bwMode="auto">
          <a:xfrm>
            <a:off x="0" y="0"/>
            <a:ext cx="9150350" cy="5143500"/>
          </a:xfrm>
          <a:prstGeom prst="rect"/>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bwMode="auto">
          <a:xfrm>
            <a:off x="628650" y="274639"/>
            <a:ext cx="7886700" cy="993775"/>
          </a:xfrm>
          <a:prstGeom prst="rect"/>
          <a:noFill/>
          <a:ln>
            <a:noFill/>
          </a:ln>
        </p:spPr>
        <p:txBody>
          <a:bodyPr anchor="ctr" anchorCtr="0" bIns="45720" compatLnSpc="1" lIns="91440" numCol="1" rIns="91440" tIns="45720" vert="horz" wrap="square">
            <a:prstTxWarp prst="textNoShape"/>
          </a:bodyPr>
          <a:p>
            <a:pPr lvl="0"/>
            <a:r>
              <a:rPr altLang="en-US" lang="zh-CN"/>
              <a:t>单击此处编辑母版标题样式</a:t>
            </a:r>
            <a:endParaRPr lang="en-US"/>
          </a:p>
        </p:txBody>
      </p:sp>
      <p:sp>
        <p:nvSpPr>
          <p:cNvPr id="1048577" name="Text Placeholder 2"/>
          <p:cNvSpPr>
            <a:spLocks noGrp="1"/>
          </p:cNvSpPr>
          <p:nvPr>
            <p:ph type="body" idx="1"/>
          </p:nvPr>
        </p:nvSpPr>
        <p:spPr>
          <a:xfrm>
            <a:off x="628650" y="1370013"/>
            <a:ext cx="7886700" cy="3262312"/>
          </a:xfrm>
          <a:prstGeom prst="rect"/>
        </p:spPr>
        <p:txBody>
          <a:bodyPr bIns="45720" lIns="91440" rIns="91440" rtlCol="0" tIns="45720" vert="horz">
            <a:normAutofit/>
          </a:bodyPr>
          <a:p>
            <a:pPr lvl="0"/>
            <a:r>
              <a:rPr altLang="en-US" lang="zh-CN"/>
              <a:t>单击此处编辑母版文本样式</a:t>
            </a:r>
          </a:p>
          <a:p>
            <a:pPr lvl="1"/>
            <a:r>
              <a:rPr altLang="en-US" lang="zh-CN"/>
              <a:t>第二级</a:t>
            </a:r>
          </a:p>
          <a:p>
            <a:pPr lvl="2"/>
            <a:r>
              <a:rPr altLang="en-US" lang="zh-CN"/>
              <a:t>第三级</a:t>
            </a:r>
          </a:p>
          <a:p>
            <a:pPr lvl="3"/>
            <a:r>
              <a:rPr altLang="en-US" lang="zh-CN"/>
              <a:t>第四级</a:t>
            </a:r>
          </a:p>
          <a:p>
            <a:pPr lvl="4"/>
            <a:r>
              <a:rPr altLang="en-US" lang="zh-CN"/>
              <a:t>第五级</a:t>
            </a:r>
            <a:endParaRPr dirty="0" lang="en-US"/>
          </a:p>
        </p:txBody>
      </p:sp>
      <p:sp>
        <p:nvSpPr>
          <p:cNvPr id="1048578" name="Date Placeholder 3"/>
          <p:cNvSpPr>
            <a:spLocks noGrp="1"/>
          </p:cNvSpPr>
          <p:nvPr>
            <p:ph type="dt" sz="half" idx="2"/>
          </p:nvPr>
        </p:nvSpPr>
        <p:spPr>
          <a:xfrm>
            <a:off x="628650" y="4767264"/>
            <a:ext cx="2057400" cy="274637"/>
          </a:xfrm>
          <a:prstGeom prst="rect"/>
        </p:spPr>
        <p:txBody>
          <a:bodyPr anchor="ctr" bIns="45720" lIns="91440" rIns="91440" rtlCol="0" tIns="45720" vert="horz"/>
          <a:lstStyle>
            <a:lvl1pPr algn="l" eaLnBrk="1" fontAlgn="auto" hangingPunct="1">
              <a:spcBef>
                <a:spcPts val="0"/>
              </a:spcBef>
              <a:spcAft>
                <a:spcPts val="0"/>
              </a:spcAft>
              <a:defRPr sz="900" smtClean="0">
                <a:solidFill>
                  <a:schemeClr val="tx1">
                    <a:tint val="75000"/>
                  </a:schemeClr>
                </a:solidFill>
                <a:latin typeface="+mn-lt"/>
                <a:ea typeface="+mn-ea"/>
              </a:defRPr>
            </a:lvl1pPr>
          </a:lstStyle>
          <a:p>
            <a:fld id="{B7752386-1701-49C2-8810-094709A2DCDB}" type="datetimeFigureOut">
              <a:rPr altLang="en-US" lang="zh-CN"/>
              <a:t>2020/11/19</a:t>
            </a:fld>
            <a:endParaRPr altLang="en-US" lang="zh-CN"/>
          </a:p>
        </p:txBody>
      </p:sp>
      <p:sp>
        <p:nvSpPr>
          <p:cNvPr id="1048579" name="Footer Placeholder 4"/>
          <p:cNvSpPr>
            <a:spLocks noGrp="1"/>
          </p:cNvSpPr>
          <p:nvPr>
            <p:ph type="ftr" sz="quarter" idx="3"/>
          </p:nvPr>
        </p:nvSpPr>
        <p:spPr>
          <a:xfrm>
            <a:off x="3028950" y="4767264"/>
            <a:ext cx="3086100" cy="274637"/>
          </a:xfrm>
          <a:prstGeom prst="rect"/>
        </p:spPr>
        <p:txBody>
          <a:bodyPr anchor="ctr" bIns="45720" lIns="91440" rIns="91440" rtlCol="0" tIns="45720" vert="horz"/>
          <a:lstStyle>
            <a:lvl1pPr algn="ctr" eaLnBrk="1" fontAlgn="auto" hangingPunct="1">
              <a:spcBef>
                <a:spcPts val="0"/>
              </a:spcBef>
              <a:spcAft>
                <a:spcPts val="0"/>
              </a:spcAft>
              <a:defRPr sz="900">
                <a:solidFill>
                  <a:schemeClr val="tx1">
                    <a:tint val="75000"/>
                  </a:schemeClr>
                </a:solidFill>
                <a:latin typeface="+mn-lt"/>
                <a:ea typeface="+mn-ea"/>
              </a:defRPr>
            </a:lvl1pPr>
          </a:lstStyle>
          <a:p>
            <a:endParaRPr altLang="en-US" lang="zh-CN"/>
          </a:p>
        </p:txBody>
      </p:sp>
      <p:sp>
        <p:nvSpPr>
          <p:cNvPr id="1048580" name="Slide Number Placeholder 5"/>
          <p:cNvSpPr>
            <a:spLocks noGrp="1"/>
          </p:cNvSpPr>
          <p:nvPr>
            <p:ph type="sldNum" sz="quarter" idx="4"/>
          </p:nvPr>
        </p:nvSpPr>
        <p:spPr>
          <a:xfrm>
            <a:off x="6457950" y="4767264"/>
            <a:ext cx="2057400" cy="274637"/>
          </a:xfrm>
          <a:prstGeom prst="rect"/>
        </p:spPr>
        <p:txBody>
          <a:bodyPr anchor="ctr" anchorCtr="0" bIns="45720" compatLnSpc="1" lIns="91440" numCol="1" rIns="91440" tIns="45720" vert="horz" wrap="square">
            <a:prstTxWarp prst="textNoShape"/>
          </a:bodyPr>
          <a:lstStyle>
            <a:lvl1pPr algn="r" eaLnBrk="1" hangingPunct="1">
              <a:defRPr sz="900">
                <a:solidFill>
                  <a:srgbClr val="898989"/>
                </a:solidFill>
              </a:defRPr>
            </a:lvl1pPr>
          </a:lstStyle>
          <a:p>
            <a:fld id="{CBEC0B7F-EF34-4F1C-87CA-51F8506DCC08}" type="slidenum">
              <a:rPr altLang="en-US" lang="zh-CN"/>
              <a:t>‹#›</a:t>
            </a:fld>
            <a:endParaRPr altLang="en-US" lang="zh-CN"/>
          </a:p>
        </p:txBody>
      </p:sp>
    </p:spTree>
  </p:cSld>
  <p:clrMap accent1="accent1" accent2="accent2" accent3="accent3" accent4="accent4" accent5="accent5" accent6="accent6" bg1="lt1" bg2="lt2" tx1="dk1" tx2="dk2" hlink="hlink" folHlink="folHlink"/>
  <p:sldLayoutIdLst>
    <p:sldLayoutId id="2147483666" r:id="rId1"/>
    <p:sldLayoutId id="2147483667" r:id="rId2"/>
    <p:sldLayoutId id="2147483668" r:id="rId3"/>
    <p:sldLayoutId id="2147483669" r:id="rId4"/>
  </p:sldLayoutIdLst>
  <p:txStyles>
    <p:titleStyle>
      <a:lvl1pPr algn="l" defTabSz="685800" fontAlgn="base" rtl="0">
        <a:lnSpc>
          <a:spcPct val="90000"/>
        </a:lnSpc>
        <a:spcBef>
          <a:spcPct val="0"/>
        </a:spcBef>
        <a:spcAft>
          <a:spcPct val="0"/>
        </a:spcAft>
        <a:defRPr sz="3300" kern="1200">
          <a:solidFill>
            <a:schemeClr val="tx1"/>
          </a:solidFill>
          <a:latin typeface="+mj-lt"/>
          <a:ea typeface="+mj-ea"/>
          <a:cs typeface="+mj-cs"/>
        </a:defRPr>
      </a:lvl1pPr>
      <a:lvl2pPr algn="l" defTabSz="685800" fontAlgn="base" rtl="0">
        <a:lnSpc>
          <a:spcPct val="90000"/>
        </a:lnSpc>
        <a:spcBef>
          <a:spcPct val="0"/>
        </a:spcBef>
        <a:spcAft>
          <a:spcPct val="0"/>
        </a:spcAft>
        <a:defRPr sz="3300">
          <a:solidFill>
            <a:schemeClr val="tx1"/>
          </a:solidFill>
          <a:latin typeface="Arial" pitchFamily="34" charset="0"/>
          <a:ea typeface="微软雅黑" pitchFamily="34" charset="-122"/>
        </a:defRPr>
      </a:lvl2pPr>
      <a:lvl3pPr algn="l" defTabSz="685800" fontAlgn="base" rtl="0">
        <a:lnSpc>
          <a:spcPct val="90000"/>
        </a:lnSpc>
        <a:spcBef>
          <a:spcPct val="0"/>
        </a:spcBef>
        <a:spcAft>
          <a:spcPct val="0"/>
        </a:spcAft>
        <a:defRPr sz="3300">
          <a:solidFill>
            <a:schemeClr val="tx1"/>
          </a:solidFill>
          <a:latin typeface="Arial" pitchFamily="34" charset="0"/>
          <a:ea typeface="微软雅黑" pitchFamily="34" charset="-122"/>
        </a:defRPr>
      </a:lvl3pPr>
      <a:lvl4pPr algn="l" defTabSz="685800" fontAlgn="base" rtl="0">
        <a:lnSpc>
          <a:spcPct val="90000"/>
        </a:lnSpc>
        <a:spcBef>
          <a:spcPct val="0"/>
        </a:spcBef>
        <a:spcAft>
          <a:spcPct val="0"/>
        </a:spcAft>
        <a:defRPr sz="3300">
          <a:solidFill>
            <a:schemeClr val="tx1"/>
          </a:solidFill>
          <a:latin typeface="Arial" pitchFamily="34" charset="0"/>
          <a:ea typeface="微软雅黑" pitchFamily="34" charset="-122"/>
        </a:defRPr>
      </a:lvl4pPr>
      <a:lvl5pPr algn="l" defTabSz="685800" fontAlgn="base" rtl="0">
        <a:lnSpc>
          <a:spcPct val="90000"/>
        </a:lnSpc>
        <a:spcBef>
          <a:spcPct val="0"/>
        </a:spcBef>
        <a:spcAft>
          <a:spcPct val="0"/>
        </a:spcAft>
        <a:defRPr sz="3300">
          <a:solidFill>
            <a:schemeClr val="tx1"/>
          </a:solidFill>
          <a:latin typeface="Arial" pitchFamily="34" charset="0"/>
          <a:ea typeface="微软雅黑" pitchFamily="34" charset="-122"/>
        </a:defRPr>
      </a:lvl5pPr>
      <a:lvl6pPr algn="l" defTabSz="685800" fontAlgn="base" marL="457200" rtl="0">
        <a:lnSpc>
          <a:spcPct val="90000"/>
        </a:lnSpc>
        <a:spcBef>
          <a:spcPct val="0"/>
        </a:spcBef>
        <a:spcAft>
          <a:spcPct val="0"/>
        </a:spcAft>
        <a:defRPr sz="3300">
          <a:solidFill>
            <a:schemeClr val="tx1"/>
          </a:solidFill>
          <a:latin typeface="Arial" pitchFamily="34" charset="0"/>
          <a:ea typeface="微软雅黑" pitchFamily="34" charset="-122"/>
        </a:defRPr>
      </a:lvl6pPr>
      <a:lvl7pPr algn="l" defTabSz="685800" fontAlgn="base" marL="914400" rtl="0">
        <a:lnSpc>
          <a:spcPct val="90000"/>
        </a:lnSpc>
        <a:spcBef>
          <a:spcPct val="0"/>
        </a:spcBef>
        <a:spcAft>
          <a:spcPct val="0"/>
        </a:spcAft>
        <a:defRPr sz="3300">
          <a:solidFill>
            <a:schemeClr val="tx1"/>
          </a:solidFill>
          <a:latin typeface="Arial" pitchFamily="34" charset="0"/>
          <a:ea typeface="微软雅黑" pitchFamily="34" charset="-122"/>
        </a:defRPr>
      </a:lvl7pPr>
      <a:lvl8pPr algn="l" defTabSz="685800" fontAlgn="base" marL="1371600" rtl="0">
        <a:lnSpc>
          <a:spcPct val="90000"/>
        </a:lnSpc>
        <a:spcBef>
          <a:spcPct val="0"/>
        </a:spcBef>
        <a:spcAft>
          <a:spcPct val="0"/>
        </a:spcAft>
        <a:defRPr sz="3300">
          <a:solidFill>
            <a:schemeClr val="tx1"/>
          </a:solidFill>
          <a:latin typeface="Arial" pitchFamily="34" charset="0"/>
          <a:ea typeface="微软雅黑" pitchFamily="34" charset="-122"/>
        </a:defRPr>
      </a:lvl8pPr>
      <a:lvl9pPr algn="l" defTabSz="685800" fontAlgn="base" marL="1828800" rtl="0">
        <a:lnSpc>
          <a:spcPct val="90000"/>
        </a:lnSpc>
        <a:spcBef>
          <a:spcPct val="0"/>
        </a:spcBef>
        <a:spcAft>
          <a:spcPct val="0"/>
        </a:spcAft>
        <a:defRPr sz="3300">
          <a:solidFill>
            <a:schemeClr val="tx1"/>
          </a:solidFill>
          <a:latin typeface="Arial" pitchFamily="34" charset="0"/>
          <a:ea typeface="微软雅黑" pitchFamily="34" charset="-122"/>
        </a:defRPr>
      </a:lvl9pPr>
    </p:titleStyle>
    <p:bodyStyle>
      <a:lvl1pPr algn="l" defTabSz="685800" fontAlgn="base" indent="-171450" marL="171450" rtl="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algn="l" defTabSz="685800" fontAlgn="base" indent="-171450" marL="514350" rtl="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algn="l" defTabSz="685800" fontAlgn="base" indent="-171450" marL="857250" rtl="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algn="l" defTabSz="685800" fontAlgn="base" indent="-171450" marL="1200150" rtl="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algn="l" defTabSz="685800" fontAlgn="base" indent="-171450" marL="1543050" rtl="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algn="l" defTabSz="685800" eaLnBrk="1" hangingPunct="1" indent="-171450" latinLnBrk="0" marL="18859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algn="l" defTabSz="685800" eaLnBrk="1" hangingPunct="1" indent="-171450" latinLnBrk="0" marL="22288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algn="l" defTabSz="685800" eaLnBrk="1" hangingPunct="1" indent="-171450" latinLnBrk="0" marL="25717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algn="l" defTabSz="685800" eaLnBrk="1" hangingPunct="1" indent="-171450" latinLnBrk="0" marL="2914650" rtl="0">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algn="l" defTabSz="685800" eaLnBrk="1" hangingPunct="1" latinLnBrk="0" marL="0" rtl="0">
        <a:defRPr sz="1350" kern="1200">
          <a:solidFill>
            <a:schemeClr val="tx1"/>
          </a:solidFill>
          <a:latin typeface="+mn-lt"/>
          <a:ea typeface="+mn-ea"/>
          <a:cs typeface="+mn-cs"/>
        </a:defRPr>
      </a:lvl1pPr>
      <a:lvl2pPr algn="l" defTabSz="685800" eaLnBrk="1" hangingPunct="1" latinLnBrk="0" marL="342900" rtl="0">
        <a:defRPr sz="1350" kern="1200">
          <a:solidFill>
            <a:schemeClr val="tx1"/>
          </a:solidFill>
          <a:latin typeface="+mn-lt"/>
          <a:ea typeface="+mn-ea"/>
          <a:cs typeface="+mn-cs"/>
        </a:defRPr>
      </a:lvl2pPr>
      <a:lvl3pPr algn="l" defTabSz="685800" eaLnBrk="1" hangingPunct="1" latinLnBrk="0" marL="685800" rtl="0">
        <a:defRPr sz="1350" kern="1200">
          <a:solidFill>
            <a:schemeClr val="tx1"/>
          </a:solidFill>
          <a:latin typeface="+mn-lt"/>
          <a:ea typeface="+mn-ea"/>
          <a:cs typeface="+mn-cs"/>
        </a:defRPr>
      </a:lvl3pPr>
      <a:lvl4pPr algn="l" defTabSz="685800" eaLnBrk="1" hangingPunct="1" latinLnBrk="0" marL="1028700" rtl="0">
        <a:defRPr sz="1350" kern="1200">
          <a:solidFill>
            <a:schemeClr val="tx1"/>
          </a:solidFill>
          <a:latin typeface="+mn-lt"/>
          <a:ea typeface="+mn-ea"/>
          <a:cs typeface="+mn-cs"/>
        </a:defRPr>
      </a:lvl4pPr>
      <a:lvl5pPr algn="l" defTabSz="685800" eaLnBrk="1" hangingPunct="1" latinLnBrk="0" marL="1371600" rtl="0">
        <a:defRPr sz="1350" kern="1200">
          <a:solidFill>
            <a:schemeClr val="tx1"/>
          </a:solidFill>
          <a:latin typeface="+mn-lt"/>
          <a:ea typeface="+mn-ea"/>
          <a:cs typeface="+mn-cs"/>
        </a:defRPr>
      </a:lvl5pPr>
      <a:lvl6pPr algn="l" defTabSz="685800" eaLnBrk="1" hangingPunct="1" latinLnBrk="0" marL="1714500" rtl="0">
        <a:defRPr sz="1350" kern="1200">
          <a:solidFill>
            <a:schemeClr val="tx1"/>
          </a:solidFill>
          <a:latin typeface="+mn-lt"/>
          <a:ea typeface="+mn-ea"/>
          <a:cs typeface="+mn-cs"/>
        </a:defRPr>
      </a:lvl6pPr>
      <a:lvl7pPr algn="l" defTabSz="685800" eaLnBrk="1" hangingPunct="1" latinLnBrk="0" marL="2057400" rtl="0">
        <a:defRPr sz="1350" kern="1200">
          <a:solidFill>
            <a:schemeClr val="tx1"/>
          </a:solidFill>
          <a:latin typeface="+mn-lt"/>
          <a:ea typeface="+mn-ea"/>
          <a:cs typeface="+mn-cs"/>
        </a:defRPr>
      </a:lvl7pPr>
      <a:lvl8pPr algn="l" defTabSz="685800" eaLnBrk="1" hangingPunct="1" latinLnBrk="0" marL="2400300" rtl="0">
        <a:defRPr sz="1350" kern="1200">
          <a:solidFill>
            <a:schemeClr val="tx1"/>
          </a:solidFill>
          <a:latin typeface="+mn-lt"/>
          <a:ea typeface="+mn-ea"/>
          <a:cs typeface="+mn-cs"/>
        </a:defRPr>
      </a:lvl8pPr>
      <a:lvl9pPr algn="l" defTabSz="685800" eaLnBrk="1" hangingPunct="1" latinLnBrk="0" marL="2743200" rtl="0">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18" name=""/>
        <p:cNvGrpSpPr/>
        <p:nvPr/>
      </p:nvGrpSpPr>
      <p:grpSpPr>
        <a:xfrm>
          <a:off x="0" y="0"/>
          <a:ext cx="0" cy="0"/>
          <a:chOff x="0" y="0"/>
          <a:chExt cx="0" cy="0"/>
        </a:xfrm>
      </p:grpSpPr>
      <p:sp>
        <p:nvSpPr>
          <p:cNvPr id="1048582" name="文本框 26"/>
          <p:cNvSpPr txBox="1"/>
          <p:nvPr/>
        </p:nvSpPr>
        <p:spPr>
          <a:xfrm>
            <a:off x="758827" y="1556244"/>
            <a:ext cx="7942333" cy="624840"/>
          </a:xfrm>
          <a:prstGeom prst="rect"/>
          <a:noFill/>
        </p:spPr>
        <p:txBody>
          <a:bodyPr wrap="square">
            <a:spAutoFit/>
          </a:bodyPr>
          <a:p>
            <a:pPr algn="ctr" eaLnBrk="1" fontAlgn="auto" hangingPunct="1">
              <a:spcBef>
                <a:spcPts val="0"/>
              </a:spcBef>
              <a:spcAft>
                <a:spcPts val="0"/>
              </a:spcAft>
            </a:pPr>
            <a:r>
              <a:rPr altLang="en-US" dirty="0" sz="3200" lang="zh-CN">
                <a:solidFill>
                  <a:schemeClr val="tx1">
                    <a:lumMod val="85000"/>
                    <a:lumOff val="15000"/>
                  </a:schemeClr>
                </a:solidFill>
                <a:latin typeface="+mn-ea"/>
                <a:ea typeface="+mn-ea"/>
              </a:rPr>
              <a:t>成都川菜博物馆互动体验调研报告</a:t>
            </a:r>
          </a:p>
        </p:txBody>
      </p:sp>
      <p:sp>
        <p:nvSpPr>
          <p:cNvPr id="1048583" name="文本框 1"/>
          <p:cNvSpPr txBox="1">
            <a:spLocks noChangeArrowheads="1"/>
          </p:cNvSpPr>
          <p:nvPr/>
        </p:nvSpPr>
        <p:spPr bwMode="auto">
          <a:xfrm>
            <a:off x="1135063" y="2769335"/>
            <a:ext cx="2371725" cy="338554"/>
          </a:xfrm>
          <a:prstGeom prst="rect"/>
          <a:noFill/>
          <a:ln>
            <a:noFill/>
          </a:ln>
        </p:spPr>
        <p:txBody>
          <a:bodyPr>
            <a:spAutoFit/>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pPr eaLnBrk="1" hangingPunct="1"/>
            <a:r>
              <a:rPr altLang="en-US" dirty="0" sz="1600" lang="zh-CN"/>
              <a:t>答辩学生：刘俊宏</a:t>
            </a:r>
          </a:p>
        </p:txBody>
      </p:sp>
      <p:sp>
        <p:nvSpPr>
          <p:cNvPr id="1048584" name="文本框 32"/>
          <p:cNvSpPr txBox="1">
            <a:spLocks noChangeArrowheads="1"/>
          </p:cNvSpPr>
          <p:nvPr/>
        </p:nvSpPr>
        <p:spPr bwMode="auto">
          <a:xfrm>
            <a:off x="1136650" y="3455989"/>
            <a:ext cx="2370138" cy="338554"/>
          </a:xfrm>
          <a:prstGeom prst="rect"/>
          <a:noFill/>
          <a:ln>
            <a:noFill/>
          </a:ln>
        </p:spPr>
        <p:txBody>
          <a:bodyPr>
            <a:spAutoFit/>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pPr eaLnBrk="1" hangingPunct="1"/>
            <a:r>
              <a:rPr altLang="en-US" dirty="0" sz="1600" lang="zh-CN"/>
              <a:t>指导老师：方超</a:t>
            </a:r>
          </a:p>
        </p:txBody>
      </p:sp>
      <p:sp>
        <p:nvSpPr>
          <p:cNvPr id="1048585" name="文本框 15"/>
          <p:cNvSpPr txBox="1">
            <a:spLocks noChangeArrowheads="1"/>
          </p:cNvSpPr>
          <p:nvPr/>
        </p:nvSpPr>
        <p:spPr bwMode="auto">
          <a:xfrm>
            <a:off x="1152527" y="4098925"/>
            <a:ext cx="3070225" cy="338554"/>
          </a:xfrm>
          <a:prstGeom prst="rect"/>
          <a:noFill/>
          <a:ln>
            <a:noFill/>
          </a:ln>
        </p:spPr>
        <p:txBody>
          <a:bodyPr>
            <a:spAutoFit/>
          </a:bodyPr>
          <a:lstStyle>
            <a:lvl1pPr>
              <a:defRPr sz="1300">
                <a:solidFill>
                  <a:schemeClr val="tx1"/>
                </a:solidFill>
                <a:latin typeface="Arial" pitchFamily="34" charset="0"/>
                <a:ea typeface="微软雅黑" pitchFamily="34" charset="-122"/>
              </a:defRPr>
            </a:lvl1pPr>
            <a:lvl2pPr indent="-285750" marL="742950">
              <a:defRPr sz="1300">
                <a:solidFill>
                  <a:schemeClr val="tx1"/>
                </a:solidFill>
                <a:latin typeface="Arial" pitchFamily="34" charset="0"/>
                <a:ea typeface="微软雅黑" pitchFamily="34" charset="-122"/>
              </a:defRPr>
            </a:lvl2pPr>
            <a:lvl3pPr indent="-228600" marL="1143000">
              <a:defRPr sz="1300">
                <a:solidFill>
                  <a:schemeClr val="tx1"/>
                </a:solidFill>
                <a:latin typeface="Arial" pitchFamily="34" charset="0"/>
                <a:ea typeface="微软雅黑" pitchFamily="34" charset="-122"/>
              </a:defRPr>
            </a:lvl3pPr>
            <a:lvl4pPr indent="-228600" marL="1600200">
              <a:defRPr sz="1300">
                <a:solidFill>
                  <a:schemeClr val="tx1"/>
                </a:solidFill>
                <a:latin typeface="Arial" pitchFamily="34" charset="0"/>
                <a:ea typeface="微软雅黑" pitchFamily="34" charset="-122"/>
              </a:defRPr>
            </a:lvl4pPr>
            <a:lvl5pPr indent="-228600" marL="2057400">
              <a:defRPr sz="1300">
                <a:solidFill>
                  <a:schemeClr val="tx1"/>
                </a:solidFill>
                <a:latin typeface="Arial" pitchFamily="34" charset="0"/>
                <a:ea typeface="微软雅黑" pitchFamily="34" charset="-122"/>
              </a:defRPr>
            </a:lvl5pPr>
            <a:lvl6pPr defTabSz="685800" fontAlgn="base" indent="-228600" marL="2514600">
              <a:spcBef>
                <a:spcPct val="0"/>
              </a:spcBef>
              <a:spcAft>
                <a:spcPct val="0"/>
              </a:spcAft>
              <a:defRPr sz="1300">
                <a:solidFill>
                  <a:schemeClr val="tx1"/>
                </a:solidFill>
                <a:latin typeface="Arial" pitchFamily="34" charset="0"/>
                <a:ea typeface="微软雅黑" pitchFamily="34" charset="-122"/>
              </a:defRPr>
            </a:lvl6pPr>
            <a:lvl7pPr defTabSz="685800" fontAlgn="base" indent="-228600" marL="2971800">
              <a:spcBef>
                <a:spcPct val="0"/>
              </a:spcBef>
              <a:spcAft>
                <a:spcPct val="0"/>
              </a:spcAft>
              <a:defRPr sz="1300">
                <a:solidFill>
                  <a:schemeClr val="tx1"/>
                </a:solidFill>
                <a:latin typeface="Arial" pitchFamily="34" charset="0"/>
                <a:ea typeface="微软雅黑" pitchFamily="34" charset="-122"/>
              </a:defRPr>
            </a:lvl7pPr>
            <a:lvl8pPr defTabSz="685800" fontAlgn="base" indent="-228600" marL="3429000">
              <a:spcBef>
                <a:spcPct val="0"/>
              </a:spcBef>
              <a:spcAft>
                <a:spcPct val="0"/>
              </a:spcAft>
              <a:defRPr sz="1300">
                <a:solidFill>
                  <a:schemeClr val="tx1"/>
                </a:solidFill>
                <a:latin typeface="Arial" pitchFamily="34" charset="0"/>
                <a:ea typeface="微软雅黑" pitchFamily="34" charset="-122"/>
              </a:defRPr>
            </a:lvl8pPr>
            <a:lvl9pPr defTabSz="685800" fontAlgn="base" indent="-228600" marL="3886200">
              <a:spcBef>
                <a:spcPct val="0"/>
              </a:spcBef>
              <a:spcAft>
                <a:spcPct val="0"/>
              </a:spcAft>
              <a:defRPr sz="1300">
                <a:solidFill>
                  <a:schemeClr val="tx1"/>
                </a:solidFill>
                <a:latin typeface="Arial" pitchFamily="34" charset="0"/>
                <a:ea typeface="微软雅黑" pitchFamily="34" charset="-122"/>
              </a:defRPr>
            </a:lvl9pPr>
          </a:lstStyle>
          <a:p>
            <a:pPr eaLnBrk="1" hangingPunct="1"/>
            <a:r>
              <a:rPr altLang="en-US" dirty="0" sz="1600" lang="zh-CN"/>
              <a:t>答辩时间：</a:t>
            </a:r>
            <a:r>
              <a:rPr altLang="zh-CN" dirty="0" sz="1600" lang="en-US"/>
              <a:t>2020</a:t>
            </a:r>
            <a:r>
              <a:rPr altLang="en-US" dirty="0" sz="1600" lang="zh-CN"/>
              <a:t>年</a:t>
            </a:r>
            <a:r>
              <a:rPr altLang="zh-CN" dirty="0" sz="1600" lang="en-US"/>
              <a:t>11</a:t>
            </a:r>
            <a:r>
              <a:rPr altLang="en-US" dirty="0" sz="1600" lang="zh-CN"/>
              <a:t>月</a:t>
            </a:r>
            <a:r>
              <a:rPr altLang="zh-CN" dirty="0" sz="1600" lang="en-US"/>
              <a:t>19</a:t>
            </a:r>
            <a:r>
              <a:rPr altLang="en-US" dirty="0" sz="1600" lang="zh-CN"/>
              <a:t>日</a:t>
            </a:r>
          </a:p>
        </p:txBody>
      </p:sp>
      <p:grpSp>
        <p:nvGrpSpPr>
          <p:cNvPr id="19" name="组合 19"/>
          <p:cNvGrpSpPr>
            <a:grpSpLocks noChangeAspect="1"/>
          </p:cNvGrpSpPr>
          <p:nvPr/>
        </p:nvGrpSpPr>
        <p:grpSpPr>
          <a:xfrm>
            <a:off x="856089" y="3430049"/>
            <a:ext cx="216000" cy="358503"/>
            <a:chOff x="6499674" y="3862507"/>
            <a:chExt cx="323003" cy="536101"/>
          </a:xfrm>
          <a:solidFill>
            <a:schemeClr val="accent6">
              <a:lumMod val="50000"/>
            </a:schemeClr>
          </a:solidFill>
        </p:grpSpPr>
        <p:sp>
          <p:nvSpPr>
            <p:cNvPr id="1048586" name="Freeform 43"/>
            <p:cNvSpPr>
              <a:spLocks noEditPoints="1"/>
            </p:cNvSpPr>
            <p:nvPr/>
          </p:nvSpPr>
          <p:spPr bwMode="auto">
            <a:xfrm>
              <a:off x="6547495" y="3862507"/>
              <a:ext cx="218132" cy="294478"/>
            </a:xfrm>
            <a:custGeom>
              <a:avLst/>
              <a:gdLst>
                <a:gd name="T0" fmla="*/ 8 w 110"/>
                <a:gd name="T1" fmla="*/ 92 h 147"/>
                <a:gd name="T2" fmla="*/ 17 w 110"/>
                <a:gd name="T3" fmla="*/ 105 h 147"/>
                <a:gd name="T4" fmla="*/ 57 w 110"/>
                <a:gd name="T5" fmla="*/ 147 h 147"/>
                <a:gd name="T6" fmla="*/ 96 w 110"/>
                <a:gd name="T7" fmla="*/ 105 h 147"/>
                <a:gd name="T8" fmla="*/ 97 w 110"/>
                <a:gd name="T9" fmla="*/ 105 h 147"/>
                <a:gd name="T10" fmla="*/ 107 w 110"/>
                <a:gd name="T11" fmla="*/ 92 h 147"/>
                <a:gd name="T12" fmla="*/ 99 w 110"/>
                <a:gd name="T13" fmla="*/ 80 h 147"/>
                <a:gd name="T14" fmla="*/ 87 w 110"/>
                <a:gd name="T15" fmla="*/ 32 h 147"/>
                <a:gd name="T16" fmla="*/ 28 w 110"/>
                <a:gd name="T17" fmla="*/ 25 h 147"/>
                <a:gd name="T18" fmla="*/ 13 w 110"/>
                <a:gd name="T19" fmla="*/ 81 h 147"/>
                <a:gd name="T20" fmla="*/ 13 w 110"/>
                <a:gd name="T21" fmla="*/ 81 h 147"/>
                <a:gd name="T22" fmla="*/ 8 w 110"/>
                <a:gd name="T23" fmla="*/ 92 h 147"/>
                <a:gd name="T24" fmla="*/ 18 w 110"/>
                <a:gd name="T25" fmla="*/ 82 h 147"/>
                <a:gd name="T26" fmla="*/ 18 w 110"/>
                <a:gd name="T27" fmla="*/ 82 h 147"/>
                <a:gd name="T28" fmla="*/ 19 w 110"/>
                <a:gd name="T29" fmla="*/ 82 h 147"/>
                <a:gd name="T30" fmla="*/ 19 w 110"/>
                <a:gd name="T31" fmla="*/ 79 h 147"/>
                <a:gd name="T32" fmla="*/ 22 w 110"/>
                <a:gd name="T33" fmla="*/ 62 h 147"/>
                <a:gd name="T34" fmla="*/ 26 w 110"/>
                <a:gd name="T35" fmla="*/ 57 h 147"/>
                <a:gd name="T36" fmla="*/ 71 w 110"/>
                <a:gd name="T37" fmla="*/ 46 h 147"/>
                <a:gd name="T38" fmla="*/ 93 w 110"/>
                <a:gd name="T39" fmla="*/ 83 h 147"/>
                <a:gd name="T40" fmla="*/ 94 w 110"/>
                <a:gd name="T41" fmla="*/ 83 h 147"/>
                <a:gd name="T42" fmla="*/ 96 w 110"/>
                <a:gd name="T43" fmla="*/ 82 h 147"/>
                <a:gd name="T44" fmla="*/ 97 w 110"/>
                <a:gd name="T45" fmla="*/ 82 h 147"/>
                <a:gd name="T46" fmla="*/ 102 w 110"/>
                <a:gd name="T47" fmla="*/ 85 h 147"/>
                <a:gd name="T48" fmla="*/ 105 w 110"/>
                <a:gd name="T49" fmla="*/ 92 h 147"/>
                <a:gd name="T50" fmla="*/ 102 w 110"/>
                <a:gd name="T51" fmla="*/ 100 h 147"/>
                <a:gd name="T52" fmla="*/ 97 w 110"/>
                <a:gd name="T53" fmla="*/ 102 h 147"/>
                <a:gd name="T54" fmla="*/ 97 w 110"/>
                <a:gd name="T55" fmla="*/ 102 h 147"/>
                <a:gd name="T56" fmla="*/ 94 w 110"/>
                <a:gd name="T57" fmla="*/ 102 h 147"/>
                <a:gd name="T58" fmla="*/ 94 w 110"/>
                <a:gd name="T59" fmla="*/ 105 h 147"/>
                <a:gd name="T60" fmla="*/ 81 w 110"/>
                <a:gd name="T61" fmla="*/ 133 h 147"/>
                <a:gd name="T62" fmla="*/ 70 w 110"/>
                <a:gd name="T63" fmla="*/ 141 h 147"/>
                <a:gd name="T64" fmla="*/ 57 w 110"/>
                <a:gd name="T65" fmla="*/ 144 h 147"/>
                <a:gd name="T66" fmla="*/ 44 w 110"/>
                <a:gd name="T67" fmla="*/ 141 h 147"/>
                <a:gd name="T68" fmla="*/ 33 w 110"/>
                <a:gd name="T69" fmla="*/ 133 h 147"/>
                <a:gd name="T70" fmla="*/ 20 w 110"/>
                <a:gd name="T71" fmla="*/ 105 h 147"/>
                <a:gd name="T72" fmla="*/ 20 w 110"/>
                <a:gd name="T73" fmla="*/ 103 h 147"/>
                <a:gd name="T74" fmla="*/ 17 w 110"/>
                <a:gd name="T75" fmla="*/ 102 h 147"/>
                <a:gd name="T76" fmla="*/ 10 w 110"/>
                <a:gd name="T77" fmla="*/ 92 h 147"/>
                <a:gd name="T78" fmla="*/ 13 w 110"/>
                <a:gd name="T79" fmla="*/ 85 h 147"/>
                <a:gd name="T80" fmla="*/ 18 w 110"/>
                <a:gd name="T8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47">
                  <a:moveTo>
                    <a:pt x="8" y="92"/>
                  </a:moveTo>
                  <a:cubicBezTo>
                    <a:pt x="8" y="99"/>
                    <a:pt x="12" y="105"/>
                    <a:pt x="17" y="105"/>
                  </a:cubicBezTo>
                  <a:cubicBezTo>
                    <a:pt x="21" y="129"/>
                    <a:pt x="37" y="147"/>
                    <a:pt x="57" y="147"/>
                  </a:cubicBezTo>
                  <a:cubicBezTo>
                    <a:pt x="76" y="147"/>
                    <a:pt x="93" y="129"/>
                    <a:pt x="96" y="105"/>
                  </a:cubicBezTo>
                  <a:cubicBezTo>
                    <a:pt x="97" y="105"/>
                    <a:pt x="97" y="105"/>
                    <a:pt x="97" y="105"/>
                  </a:cubicBezTo>
                  <a:cubicBezTo>
                    <a:pt x="103" y="105"/>
                    <a:pt x="107" y="99"/>
                    <a:pt x="107" y="92"/>
                  </a:cubicBezTo>
                  <a:cubicBezTo>
                    <a:pt x="107" y="86"/>
                    <a:pt x="104" y="81"/>
                    <a:pt x="99" y="80"/>
                  </a:cubicBezTo>
                  <a:cubicBezTo>
                    <a:pt x="99" y="80"/>
                    <a:pt x="110" y="43"/>
                    <a:pt x="87" y="32"/>
                  </a:cubicBezTo>
                  <a:cubicBezTo>
                    <a:pt x="84" y="0"/>
                    <a:pt x="28" y="25"/>
                    <a:pt x="28" y="25"/>
                  </a:cubicBezTo>
                  <a:cubicBezTo>
                    <a:pt x="0" y="40"/>
                    <a:pt x="13" y="81"/>
                    <a:pt x="13" y="81"/>
                  </a:cubicBezTo>
                  <a:cubicBezTo>
                    <a:pt x="13" y="81"/>
                    <a:pt x="13" y="81"/>
                    <a:pt x="13" y="81"/>
                  </a:cubicBezTo>
                  <a:cubicBezTo>
                    <a:pt x="10" y="83"/>
                    <a:pt x="8" y="87"/>
                    <a:pt x="8" y="92"/>
                  </a:cubicBezTo>
                  <a:close/>
                  <a:moveTo>
                    <a:pt x="18" y="82"/>
                  </a:moveTo>
                  <a:cubicBezTo>
                    <a:pt x="18" y="82"/>
                    <a:pt x="18" y="82"/>
                    <a:pt x="18" y="82"/>
                  </a:cubicBezTo>
                  <a:cubicBezTo>
                    <a:pt x="19" y="82"/>
                    <a:pt x="19" y="82"/>
                    <a:pt x="19" y="82"/>
                  </a:cubicBezTo>
                  <a:cubicBezTo>
                    <a:pt x="19" y="79"/>
                    <a:pt x="19" y="79"/>
                    <a:pt x="19" y="79"/>
                  </a:cubicBezTo>
                  <a:cubicBezTo>
                    <a:pt x="22" y="62"/>
                    <a:pt x="22" y="62"/>
                    <a:pt x="22" y="62"/>
                  </a:cubicBezTo>
                  <a:cubicBezTo>
                    <a:pt x="24" y="59"/>
                    <a:pt x="26" y="57"/>
                    <a:pt x="26" y="57"/>
                  </a:cubicBezTo>
                  <a:cubicBezTo>
                    <a:pt x="51" y="59"/>
                    <a:pt x="71" y="46"/>
                    <a:pt x="71" y="46"/>
                  </a:cubicBezTo>
                  <a:cubicBezTo>
                    <a:pt x="88" y="33"/>
                    <a:pt x="93" y="83"/>
                    <a:pt x="93" y="83"/>
                  </a:cubicBezTo>
                  <a:cubicBezTo>
                    <a:pt x="94" y="83"/>
                    <a:pt x="94" y="83"/>
                    <a:pt x="94" y="83"/>
                  </a:cubicBezTo>
                  <a:cubicBezTo>
                    <a:pt x="96" y="82"/>
                    <a:pt x="96" y="82"/>
                    <a:pt x="96" y="82"/>
                  </a:cubicBezTo>
                  <a:cubicBezTo>
                    <a:pt x="96" y="82"/>
                    <a:pt x="97" y="82"/>
                    <a:pt x="97" y="82"/>
                  </a:cubicBezTo>
                  <a:cubicBezTo>
                    <a:pt x="99" y="82"/>
                    <a:pt x="101" y="83"/>
                    <a:pt x="102" y="85"/>
                  </a:cubicBezTo>
                  <a:cubicBezTo>
                    <a:pt x="104" y="87"/>
                    <a:pt x="105" y="89"/>
                    <a:pt x="105" y="92"/>
                  </a:cubicBezTo>
                  <a:cubicBezTo>
                    <a:pt x="105" y="95"/>
                    <a:pt x="104" y="98"/>
                    <a:pt x="102" y="100"/>
                  </a:cubicBezTo>
                  <a:cubicBezTo>
                    <a:pt x="101" y="101"/>
                    <a:pt x="99" y="102"/>
                    <a:pt x="97" y="102"/>
                  </a:cubicBezTo>
                  <a:cubicBezTo>
                    <a:pt x="97" y="102"/>
                    <a:pt x="97" y="102"/>
                    <a:pt x="97" y="102"/>
                  </a:cubicBezTo>
                  <a:cubicBezTo>
                    <a:pt x="94" y="102"/>
                    <a:pt x="94" y="102"/>
                    <a:pt x="94" y="102"/>
                  </a:cubicBezTo>
                  <a:cubicBezTo>
                    <a:pt x="94" y="105"/>
                    <a:pt x="94" y="105"/>
                    <a:pt x="94" y="105"/>
                  </a:cubicBezTo>
                  <a:cubicBezTo>
                    <a:pt x="92" y="116"/>
                    <a:pt x="87" y="126"/>
                    <a:pt x="81" y="133"/>
                  </a:cubicBezTo>
                  <a:cubicBezTo>
                    <a:pt x="77" y="136"/>
                    <a:pt x="74" y="139"/>
                    <a:pt x="70" y="141"/>
                  </a:cubicBezTo>
                  <a:cubicBezTo>
                    <a:pt x="66" y="143"/>
                    <a:pt x="61" y="144"/>
                    <a:pt x="57" y="144"/>
                  </a:cubicBezTo>
                  <a:cubicBezTo>
                    <a:pt x="53" y="144"/>
                    <a:pt x="48" y="143"/>
                    <a:pt x="44" y="141"/>
                  </a:cubicBezTo>
                  <a:cubicBezTo>
                    <a:pt x="40" y="139"/>
                    <a:pt x="36" y="136"/>
                    <a:pt x="33" y="133"/>
                  </a:cubicBezTo>
                  <a:cubicBezTo>
                    <a:pt x="26" y="126"/>
                    <a:pt x="22" y="116"/>
                    <a:pt x="20" y="105"/>
                  </a:cubicBezTo>
                  <a:cubicBezTo>
                    <a:pt x="20" y="103"/>
                    <a:pt x="20" y="103"/>
                    <a:pt x="20" y="103"/>
                  </a:cubicBezTo>
                  <a:cubicBezTo>
                    <a:pt x="17" y="102"/>
                    <a:pt x="17" y="102"/>
                    <a:pt x="17" y="102"/>
                  </a:cubicBezTo>
                  <a:cubicBezTo>
                    <a:pt x="14" y="102"/>
                    <a:pt x="10" y="98"/>
                    <a:pt x="10" y="92"/>
                  </a:cubicBezTo>
                  <a:cubicBezTo>
                    <a:pt x="10" y="89"/>
                    <a:pt x="11" y="87"/>
                    <a:pt x="13" y="85"/>
                  </a:cubicBezTo>
                  <a:cubicBezTo>
                    <a:pt x="14" y="83"/>
                    <a:pt x="16" y="82"/>
                    <a:pt x="18" y="82"/>
                  </a:cubicBezTo>
                  <a:close/>
                </a:path>
              </a:pathLst>
            </a:custGeom>
            <a:grpFill/>
            <a:ln>
              <a:noFill/>
            </a:ln>
          </p:spPr>
          <p:txBody>
            <a:bodyPr/>
            <a:p>
              <a:pPr eaLnBrk="1" fontAlgn="auto" hangingPunct="1">
                <a:spcBef>
                  <a:spcPts val="0"/>
                </a:spcBef>
                <a:spcAft>
                  <a:spcPts val="0"/>
                </a:spcAft>
              </a:pPr>
              <a:endParaRPr altLang="en-US" sz="1350" lang="zh-CN">
                <a:latin typeface="+mn-lt"/>
                <a:ea typeface="+mn-ea"/>
              </a:endParaRPr>
            </a:p>
          </p:txBody>
        </p:sp>
        <p:sp>
          <p:nvSpPr>
            <p:cNvPr id="1048587" name="Freeform 46"/>
            <p:cNvSpPr/>
            <p:nvPr/>
          </p:nvSpPr>
          <p:spPr bwMode="auto">
            <a:xfrm>
              <a:off x="6499674" y="4155307"/>
              <a:ext cx="323003" cy="243301"/>
            </a:xfrm>
            <a:custGeom>
              <a:avLst/>
              <a:gdLst>
                <a:gd name="T0" fmla="*/ 163 w 163"/>
                <a:gd name="T1" fmla="*/ 91 h 122"/>
                <a:gd name="T2" fmla="*/ 163 w 163"/>
                <a:gd name="T3" fmla="*/ 90 h 122"/>
                <a:gd name="T4" fmla="*/ 163 w 163"/>
                <a:gd name="T5" fmla="*/ 90 h 122"/>
                <a:gd name="T6" fmla="*/ 163 w 163"/>
                <a:gd name="T7" fmla="*/ 39 h 122"/>
                <a:gd name="T8" fmla="*/ 163 w 163"/>
                <a:gd name="T9" fmla="*/ 39 h 122"/>
                <a:gd name="T10" fmla="*/ 126 w 163"/>
                <a:gd name="T11" fmla="*/ 0 h 122"/>
                <a:gd name="T12" fmla="*/ 91 w 163"/>
                <a:gd name="T13" fmla="*/ 59 h 122"/>
                <a:gd name="T14" fmla="*/ 87 w 163"/>
                <a:gd name="T15" fmla="*/ 33 h 122"/>
                <a:gd name="T16" fmla="*/ 91 w 163"/>
                <a:gd name="T17" fmla="*/ 24 h 122"/>
                <a:gd name="T18" fmla="*/ 81 w 163"/>
                <a:gd name="T19" fmla="*/ 14 h 122"/>
                <a:gd name="T20" fmla="*/ 71 w 163"/>
                <a:gd name="T21" fmla="*/ 24 h 122"/>
                <a:gd name="T22" fmla="*/ 76 w 163"/>
                <a:gd name="T23" fmla="*/ 33 h 122"/>
                <a:gd name="T24" fmla="*/ 72 w 163"/>
                <a:gd name="T25" fmla="*/ 59 h 122"/>
                <a:gd name="T26" fmla="*/ 37 w 163"/>
                <a:gd name="T27" fmla="*/ 0 h 122"/>
                <a:gd name="T28" fmla="*/ 0 w 163"/>
                <a:gd name="T29" fmla="*/ 39 h 122"/>
                <a:gd name="T30" fmla="*/ 0 w 163"/>
                <a:gd name="T31" fmla="*/ 39 h 122"/>
                <a:gd name="T32" fmla="*/ 0 w 163"/>
                <a:gd name="T33" fmla="*/ 90 h 122"/>
                <a:gd name="T34" fmla="*/ 0 w 163"/>
                <a:gd name="T35" fmla="*/ 90 h 122"/>
                <a:gd name="T36" fmla="*/ 0 w 163"/>
                <a:gd name="T37" fmla="*/ 91 h 122"/>
                <a:gd name="T38" fmla="*/ 81 w 163"/>
                <a:gd name="T39" fmla="*/ 122 h 122"/>
                <a:gd name="T40" fmla="*/ 163 w 163"/>
                <a:gd name="T41" fmla="*/ 9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22">
                  <a:moveTo>
                    <a:pt x="163" y="91"/>
                  </a:moveTo>
                  <a:cubicBezTo>
                    <a:pt x="163" y="90"/>
                    <a:pt x="163" y="90"/>
                    <a:pt x="163" y="90"/>
                  </a:cubicBezTo>
                  <a:cubicBezTo>
                    <a:pt x="163" y="90"/>
                    <a:pt x="163" y="90"/>
                    <a:pt x="163" y="90"/>
                  </a:cubicBezTo>
                  <a:cubicBezTo>
                    <a:pt x="163" y="39"/>
                    <a:pt x="163" y="39"/>
                    <a:pt x="163" y="39"/>
                  </a:cubicBezTo>
                  <a:cubicBezTo>
                    <a:pt x="163" y="39"/>
                    <a:pt x="163" y="39"/>
                    <a:pt x="163" y="39"/>
                  </a:cubicBezTo>
                  <a:cubicBezTo>
                    <a:pt x="160" y="23"/>
                    <a:pt x="146" y="9"/>
                    <a:pt x="126" y="0"/>
                  </a:cubicBezTo>
                  <a:cubicBezTo>
                    <a:pt x="91" y="59"/>
                    <a:pt x="91" y="59"/>
                    <a:pt x="91" y="59"/>
                  </a:cubicBezTo>
                  <a:cubicBezTo>
                    <a:pt x="87" y="33"/>
                    <a:pt x="87" y="33"/>
                    <a:pt x="87" y="33"/>
                  </a:cubicBezTo>
                  <a:cubicBezTo>
                    <a:pt x="89" y="31"/>
                    <a:pt x="91" y="28"/>
                    <a:pt x="91" y="24"/>
                  </a:cubicBezTo>
                  <a:cubicBezTo>
                    <a:pt x="91" y="19"/>
                    <a:pt x="87" y="14"/>
                    <a:pt x="81" y="14"/>
                  </a:cubicBezTo>
                  <a:cubicBezTo>
                    <a:pt x="76" y="14"/>
                    <a:pt x="71" y="19"/>
                    <a:pt x="71" y="24"/>
                  </a:cubicBezTo>
                  <a:cubicBezTo>
                    <a:pt x="71" y="28"/>
                    <a:pt x="73" y="31"/>
                    <a:pt x="76" y="33"/>
                  </a:cubicBezTo>
                  <a:cubicBezTo>
                    <a:pt x="72" y="59"/>
                    <a:pt x="72" y="59"/>
                    <a:pt x="72" y="59"/>
                  </a:cubicBezTo>
                  <a:cubicBezTo>
                    <a:pt x="37" y="0"/>
                    <a:pt x="37" y="0"/>
                    <a:pt x="37" y="0"/>
                  </a:cubicBezTo>
                  <a:cubicBezTo>
                    <a:pt x="17" y="9"/>
                    <a:pt x="3" y="23"/>
                    <a:pt x="0" y="39"/>
                  </a:cubicBezTo>
                  <a:cubicBezTo>
                    <a:pt x="0" y="39"/>
                    <a:pt x="0" y="39"/>
                    <a:pt x="0" y="39"/>
                  </a:cubicBezTo>
                  <a:cubicBezTo>
                    <a:pt x="0" y="90"/>
                    <a:pt x="0" y="90"/>
                    <a:pt x="0" y="90"/>
                  </a:cubicBezTo>
                  <a:cubicBezTo>
                    <a:pt x="0" y="90"/>
                    <a:pt x="0" y="90"/>
                    <a:pt x="0" y="90"/>
                  </a:cubicBezTo>
                  <a:cubicBezTo>
                    <a:pt x="0" y="90"/>
                    <a:pt x="0" y="90"/>
                    <a:pt x="0" y="91"/>
                  </a:cubicBezTo>
                  <a:cubicBezTo>
                    <a:pt x="0" y="108"/>
                    <a:pt x="36" y="122"/>
                    <a:pt x="81" y="122"/>
                  </a:cubicBezTo>
                  <a:cubicBezTo>
                    <a:pt x="127" y="122"/>
                    <a:pt x="163" y="108"/>
                    <a:pt x="163" y="91"/>
                  </a:cubicBezTo>
                  <a:close/>
                </a:path>
              </a:pathLst>
            </a:custGeom>
            <a:grp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588" name="Freeform 36"/>
          <p:cNvSpPr>
            <a:spLocks noEditPoints="1" noChangeArrowheads="1"/>
          </p:cNvSpPr>
          <p:nvPr/>
        </p:nvSpPr>
        <p:spPr bwMode="auto">
          <a:xfrm>
            <a:off x="825502" y="4125914"/>
            <a:ext cx="271463" cy="271462"/>
          </a:xfrm>
          <a:custGeom>
            <a:avLst/>
            <a:gdLst>
              <a:gd name="T0" fmla="*/ 49 w 97"/>
              <a:gd name="T1" fmla="*/ 0 h 97"/>
              <a:gd name="T2" fmla="*/ 83 w 97"/>
              <a:gd name="T3" fmla="*/ 14 h 97"/>
              <a:gd name="T4" fmla="*/ 97 w 97"/>
              <a:gd name="T5" fmla="*/ 49 h 97"/>
              <a:gd name="T6" fmla="*/ 83 w 97"/>
              <a:gd name="T7" fmla="*/ 83 h 97"/>
              <a:gd name="T8" fmla="*/ 49 w 97"/>
              <a:gd name="T9" fmla="*/ 97 h 97"/>
              <a:gd name="T10" fmla="*/ 14 w 97"/>
              <a:gd name="T11" fmla="*/ 83 h 97"/>
              <a:gd name="T12" fmla="*/ 0 w 97"/>
              <a:gd name="T13" fmla="*/ 49 h 97"/>
              <a:gd name="T14" fmla="*/ 14 w 97"/>
              <a:gd name="T15" fmla="*/ 14 h 97"/>
              <a:gd name="T16" fmla="*/ 49 w 97"/>
              <a:gd name="T17" fmla="*/ 0 h 97"/>
              <a:gd name="T18" fmla="*/ 55 w 97"/>
              <a:gd name="T19" fmla="*/ 47 h 97"/>
              <a:gd name="T20" fmla="*/ 54 w 97"/>
              <a:gd name="T21" fmla="*/ 45 h 97"/>
              <a:gd name="T22" fmla="*/ 68 w 97"/>
              <a:gd name="T23" fmla="*/ 24 h 97"/>
              <a:gd name="T24" fmla="*/ 65 w 97"/>
              <a:gd name="T25" fmla="*/ 21 h 97"/>
              <a:gd name="T26" fmla="*/ 50 w 97"/>
              <a:gd name="T27" fmla="*/ 43 h 97"/>
              <a:gd name="T28" fmla="*/ 45 w 97"/>
              <a:gd name="T29" fmla="*/ 43 h 97"/>
              <a:gd name="T30" fmla="*/ 42 w 97"/>
              <a:gd name="T31" fmla="*/ 52 h 97"/>
              <a:gd name="T32" fmla="*/ 51 w 97"/>
              <a:gd name="T33" fmla="*/ 56 h 97"/>
              <a:gd name="T34" fmla="*/ 52 w 97"/>
              <a:gd name="T35" fmla="*/ 55 h 97"/>
              <a:gd name="T36" fmla="*/ 69 w 97"/>
              <a:gd name="T37" fmla="*/ 61 h 97"/>
              <a:gd name="T38" fmla="*/ 71 w 97"/>
              <a:gd name="T39" fmla="*/ 56 h 97"/>
              <a:gd name="T40" fmla="*/ 55 w 97"/>
              <a:gd name="T41" fmla="*/ 50 h 97"/>
              <a:gd name="T42" fmla="*/ 55 w 97"/>
              <a:gd name="T43" fmla="*/ 47 h 97"/>
              <a:gd name="T44" fmla="*/ 74 w 97"/>
              <a:gd name="T45" fmla="*/ 24 h 97"/>
              <a:gd name="T46" fmla="*/ 49 w 97"/>
              <a:gd name="T47" fmla="*/ 13 h 97"/>
              <a:gd name="T48" fmla="*/ 23 w 97"/>
              <a:gd name="T49" fmla="*/ 24 h 97"/>
              <a:gd name="T50" fmla="*/ 13 w 97"/>
              <a:gd name="T51" fmla="*/ 49 h 97"/>
              <a:gd name="T52" fmla="*/ 23 w 97"/>
              <a:gd name="T53" fmla="*/ 74 h 97"/>
              <a:gd name="T54" fmla="*/ 49 w 97"/>
              <a:gd name="T55" fmla="*/ 84 h 97"/>
              <a:gd name="T56" fmla="*/ 74 w 97"/>
              <a:gd name="T57" fmla="*/ 74 h 97"/>
              <a:gd name="T58" fmla="*/ 84 w 97"/>
              <a:gd name="T59" fmla="*/ 49 h 97"/>
              <a:gd name="T60" fmla="*/ 74 w 97"/>
              <a:gd name="T61" fmla="*/ 24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accent6">
              <a:lumMod val="50000"/>
            </a:schemeClr>
          </a:solidFill>
          <a:ln>
            <a:noFill/>
          </a:ln>
        </p:spPr>
        <p:txBody>
          <a:bodyPr/>
          <a:p>
            <a:pPr eaLnBrk="1" fontAlgn="auto" hangingPunct="1">
              <a:spcBef>
                <a:spcPts val="0"/>
              </a:spcBef>
              <a:spcAft>
                <a:spcPts val="0"/>
              </a:spcAft>
            </a:pPr>
            <a:endParaRPr altLang="zh-CN" sz="1350" lang="zh-CN">
              <a:solidFill>
                <a:srgbClr val="000000"/>
              </a:solidFill>
              <a:latin typeface="Calibri" pitchFamily="34" charset="0"/>
              <a:ea typeface="+mn-ea"/>
              <a:sym typeface="宋体" pitchFamily="2" charset="-122"/>
            </a:endParaRPr>
          </a:p>
        </p:txBody>
      </p:sp>
      <p:sp>
        <p:nvSpPr>
          <p:cNvPr id="1048589" name="Freeform 25"/>
          <p:cNvSpPr>
            <a:spLocks noEditPoints="1" noChangeArrowheads="1"/>
          </p:cNvSpPr>
          <p:nvPr/>
        </p:nvSpPr>
        <p:spPr bwMode="auto">
          <a:xfrm>
            <a:off x="863600" y="2774951"/>
            <a:ext cx="217488" cy="314325"/>
          </a:xfrm>
          <a:custGeom>
            <a:avLst/>
            <a:gdLst>
              <a:gd name="T0" fmla="*/ 21 w 78"/>
              <a:gd name="T1" fmla="*/ 36 h 112"/>
              <a:gd name="T2" fmla="*/ 21 w 78"/>
              <a:gd name="T3" fmla="*/ 11 h 112"/>
              <a:gd name="T4" fmla="*/ 58 w 78"/>
              <a:gd name="T5" fmla="*/ 11 h 112"/>
              <a:gd name="T6" fmla="*/ 57 w 78"/>
              <a:gd name="T7" fmla="*/ 36 h 112"/>
              <a:gd name="T8" fmla="*/ 53 w 78"/>
              <a:gd name="T9" fmla="*/ 47 h 112"/>
              <a:gd name="T10" fmla="*/ 39 w 78"/>
              <a:gd name="T11" fmla="*/ 53 h 112"/>
              <a:gd name="T12" fmla="*/ 39 w 78"/>
              <a:gd name="T13" fmla="*/ 53 h 112"/>
              <a:gd name="T14" fmla="*/ 26 w 78"/>
              <a:gd name="T15" fmla="*/ 47 h 112"/>
              <a:gd name="T16" fmla="*/ 21 w 78"/>
              <a:gd name="T17" fmla="*/ 36 h 112"/>
              <a:gd name="T18" fmla="*/ 13 w 78"/>
              <a:gd name="T19" fmla="*/ 107 h 112"/>
              <a:gd name="T20" fmla="*/ 67 w 78"/>
              <a:gd name="T21" fmla="*/ 107 h 112"/>
              <a:gd name="T22" fmla="*/ 64 w 78"/>
              <a:gd name="T23" fmla="*/ 112 h 112"/>
              <a:gd name="T24" fmla="*/ 16 w 78"/>
              <a:gd name="T25" fmla="*/ 112 h 112"/>
              <a:gd name="T26" fmla="*/ 13 w 78"/>
              <a:gd name="T27" fmla="*/ 107 h 112"/>
              <a:gd name="T28" fmla="*/ 70 w 78"/>
              <a:gd name="T29" fmla="*/ 67 h 112"/>
              <a:gd name="T30" fmla="*/ 76 w 78"/>
              <a:gd name="T31" fmla="*/ 90 h 112"/>
              <a:gd name="T32" fmla="*/ 68 w 78"/>
              <a:gd name="T33" fmla="*/ 103 h 112"/>
              <a:gd name="T34" fmla="*/ 66 w 78"/>
              <a:gd name="T35" fmla="*/ 103 h 112"/>
              <a:gd name="T36" fmla="*/ 66 w 78"/>
              <a:gd name="T37" fmla="*/ 72 h 112"/>
              <a:gd name="T38" fmla="*/ 42 w 78"/>
              <a:gd name="T39" fmla="*/ 72 h 112"/>
              <a:gd name="T40" fmla="*/ 49 w 78"/>
              <a:gd name="T41" fmla="*/ 56 h 112"/>
              <a:gd name="T42" fmla="*/ 51 w 78"/>
              <a:gd name="T43" fmla="*/ 54 h 112"/>
              <a:gd name="T44" fmla="*/ 65 w 78"/>
              <a:gd name="T45" fmla="*/ 57 h 112"/>
              <a:gd name="T46" fmla="*/ 66 w 78"/>
              <a:gd name="T47" fmla="*/ 57 h 112"/>
              <a:gd name="T48" fmla="*/ 66 w 78"/>
              <a:gd name="T49" fmla="*/ 58 h 112"/>
              <a:gd name="T50" fmla="*/ 70 w 78"/>
              <a:gd name="T51" fmla="*/ 67 h 112"/>
              <a:gd name="T52" fmla="*/ 70 w 78"/>
              <a:gd name="T53" fmla="*/ 67 h 112"/>
              <a:gd name="T54" fmla="*/ 14 w 78"/>
              <a:gd name="T55" fmla="*/ 103 h 112"/>
              <a:gd name="T56" fmla="*/ 11 w 78"/>
              <a:gd name="T57" fmla="*/ 103 h 112"/>
              <a:gd name="T58" fmla="*/ 3 w 78"/>
              <a:gd name="T59" fmla="*/ 90 h 112"/>
              <a:gd name="T60" fmla="*/ 9 w 78"/>
              <a:gd name="T61" fmla="*/ 67 h 112"/>
              <a:gd name="T62" fmla="*/ 14 w 78"/>
              <a:gd name="T63" fmla="*/ 58 h 112"/>
              <a:gd name="T64" fmla="*/ 14 w 78"/>
              <a:gd name="T65" fmla="*/ 57 h 112"/>
              <a:gd name="T66" fmla="*/ 14 w 78"/>
              <a:gd name="T67" fmla="*/ 57 h 112"/>
              <a:gd name="T68" fmla="*/ 28 w 78"/>
              <a:gd name="T69" fmla="*/ 54 h 112"/>
              <a:gd name="T70" fmla="*/ 30 w 78"/>
              <a:gd name="T71" fmla="*/ 56 h 112"/>
              <a:gd name="T72" fmla="*/ 38 w 78"/>
              <a:gd name="T73" fmla="*/ 72 h 112"/>
              <a:gd name="T74" fmla="*/ 14 w 78"/>
              <a:gd name="T75" fmla="*/ 72 h 112"/>
              <a:gd name="T76" fmla="*/ 14 w 78"/>
              <a:gd name="T77" fmla="*/ 103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accent6">
              <a:lumMod val="50000"/>
            </a:schemeClr>
          </a:solidFill>
          <a:ln>
            <a:noFill/>
          </a:ln>
        </p:spPr>
        <p:txBody>
          <a:bodyPr/>
          <a:p>
            <a:pPr eaLnBrk="1" fontAlgn="auto" hangingPunct="1">
              <a:spcBef>
                <a:spcPts val="0"/>
              </a:spcBef>
              <a:spcAft>
                <a:spcPts val="0"/>
              </a:spcAft>
            </a:pPr>
            <a:endParaRPr altLang="zh-CN" sz="1350" lang="zh-CN">
              <a:solidFill>
                <a:srgbClr val="000000"/>
              </a:solidFill>
              <a:latin typeface="Calibri" pitchFamily="34" charset="0"/>
              <a:ea typeface="+mn-ea"/>
              <a:sym typeface="宋体" pitchFamily="2" charset="-122"/>
            </a:endParaRPr>
          </a:p>
        </p:txBody>
      </p:sp>
      <p:grpSp>
        <p:nvGrpSpPr>
          <p:cNvPr id="20" name="组合 13"/>
          <p:cNvGrpSpPr/>
          <p:nvPr/>
        </p:nvGrpSpPr>
        <p:grpSpPr bwMode="auto">
          <a:xfrm>
            <a:off x="322917" y="63706"/>
            <a:ext cx="1144141" cy="1040675"/>
            <a:chOff x="2558424" y="1401428"/>
            <a:chExt cx="1318727" cy="1318727"/>
          </a:xfrm>
        </p:grpSpPr>
        <p:sp>
          <p:nvSpPr>
            <p:cNvPr id="1048590" name="椭圆 14"/>
            <p:cNvSpPr/>
            <p:nvPr/>
          </p:nvSpPr>
          <p:spPr>
            <a:xfrm>
              <a:off x="2558424" y="1401428"/>
              <a:ext cx="1318727" cy="1318727"/>
            </a:xfrm>
            <a:prstGeom prst="ellipse"/>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chemeClr val="tx1">
                    <a:lumMod val="95000"/>
                    <a:lumOff val="5000"/>
                  </a:schemeClr>
                </a:solidFill>
              </a:endParaRPr>
            </a:p>
          </p:txBody>
        </p:sp>
        <p:sp>
          <p:nvSpPr>
            <p:cNvPr id="1048591" name="Freeform 11"/>
            <p:cNvSpPr/>
            <p:nvPr/>
          </p:nvSpPr>
          <p:spPr bwMode="auto">
            <a:xfrm>
              <a:off x="2675109" y="1814456"/>
              <a:ext cx="1085357" cy="598243"/>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accent6">
                <a:lumMod val="75000"/>
              </a:schemeClr>
            </a:solidFill>
            <a:ln>
              <a:noFill/>
            </a:ln>
          </p:spPr>
          <p:txBody>
            <a:bodyPr/>
            <a:p>
              <a:pPr eaLnBrk="1" fontAlgn="auto" hangingPunct="1">
                <a:spcBef>
                  <a:spcPts val="0"/>
                </a:spcBef>
                <a:spcAft>
                  <a:spcPts val="0"/>
                </a:spcAft>
              </a:pPr>
              <a:endParaRPr altLang="en-US" sz="1350" lang="zh-CN">
                <a:solidFill>
                  <a:schemeClr val="tx1">
                    <a:lumMod val="95000"/>
                    <a:lumOff val="5000"/>
                  </a:schemeClr>
                </a:solidFill>
                <a:latin typeface="+mn-lt"/>
                <a:ea typeface="+mn-ea"/>
              </a:endParaRPr>
            </a:p>
          </p:txBody>
        </p:sp>
      </p:grpSp>
    </p:spTree>
  </p:cSld>
  <p:clrMapOvr>
    <a:masterClrMapping/>
  </p:clrMapOvr>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afterGroup">
                            <p:stCondLst>
                              <p:cond delay="0"/>
                            </p:stCondLst>
                            <p:childTnLst>
                              <p:par>
                                <p:cTn fill="hold" grpId="0" id="5" nodeType="afterEffect" presetClass="entr" presetID="17" presetSubtype="1">
                                  <p:stCondLst>
                                    <p:cond delay="0"/>
                                  </p:stCondLst>
                                  <p:iterate type="lt">
                                    <p:tmPct val="40000"/>
                                  </p:iterate>
                                  <p:childTnLst>
                                    <p:set>
                                      <p:cBhvr>
                                        <p:cTn dur="1" fill="hold" id="6">
                                          <p:stCondLst>
                                            <p:cond delay="0"/>
                                          </p:stCondLst>
                                        </p:cTn>
                                        <p:tgtEl>
                                          <p:spTgt spid="1048582"/>
                                        </p:tgtEl>
                                        <p:attrNameLst>
                                          <p:attrName>style.visibility</p:attrName>
                                        </p:attrNameLst>
                                      </p:cBhvr>
                                      <p:to>
                                        <p:strVal val="visible"/>
                                      </p:to>
                                    </p:set>
                                    <p:anim calcmode="lin" valueType="num">
                                      <p:cBhvr>
                                        <p:cTn dur="250" fill="hold" id="7"/>
                                        <p:tgtEl>
                                          <p:spTgt spid="1048582"/>
                                        </p:tgtEl>
                                        <p:attrNameLst>
                                          <p:attrName>ppt_x</p:attrName>
                                        </p:attrNameLst>
                                      </p:cBhvr>
                                      <p:tavLst>
                                        <p:tav tm="0">
                                          <p:val>
                                            <p:strVal val="#ppt_x"/>
                                          </p:val>
                                        </p:tav>
                                        <p:tav tm="100000">
                                          <p:val>
                                            <p:strVal val="#ppt_x"/>
                                          </p:val>
                                        </p:tav>
                                      </p:tavLst>
                                    </p:anim>
                                    <p:anim calcmode="lin" valueType="num">
                                      <p:cBhvr>
                                        <p:cTn dur="250" fill="hold" id="8"/>
                                        <p:tgtEl>
                                          <p:spTgt spid="1048582"/>
                                        </p:tgtEl>
                                        <p:attrNameLst>
                                          <p:attrName>ppt_y</p:attrName>
                                        </p:attrNameLst>
                                      </p:cBhvr>
                                      <p:tavLst>
                                        <p:tav tm="0">
                                          <p:val>
                                            <p:strVal val="#ppt_y-#ppt_h/2"/>
                                          </p:val>
                                        </p:tav>
                                        <p:tav tm="100000">
                                          <p:val>
                                            <p:strVal val="#ppt_y"/>
                                          </p:val>
                                        </p:tav>
                                      </p:tavLst>
                                    </p:anim>
                                    <p:anim calcmode="lin" valueType="num">
                                      <p:cBhvr>
                                        <p:cTn dur="250" fill="hold" id="9"/>
                                        <p:tgtEl>
                                          <p:spTgt spid="1048582"/>
                                        </p:tgtEl>
                                        <p:attrNameLst>
                                          <p:attrName>ppt_w</p:attrName>
                                        </p:attrNameLst>
                                      </p:cBhvr>
                                      <p:tavLst>
                                        <p:tav tm="0">
                                          <p:val>
                                            <p:strVal val="#ppt_w"/>
                                          </p:val>
                                        </p:tav>
                                        <p:tav tm="100000">
                                          <p:val>
                                            <p:strVal val="#ppt_w"/>
                                          </p:val>
                                        </p:tav>
                                      </p:tavLst>
                                    </p:anim>
                                    <p:anim calcmode="lin" valueType="num">
                                      <p:cBhvr>
                                        <p:cTn dur="250" fill="hold" id="10"/>
                                        <p:tgtEl>
                                          <p:spTgt spid="1048582"/>
                                        </p:tgtEl>
                                        <p:attrNameLst>
                                          <p:attrName>ppt_h</p:attrName>
                                        </p:attrNameLst>
                                      </p:cBhvr>
                                      <p:tavLst>
                                        <p:tav tm="0">
                                          <p:val>
                                            <p:fltVal val="0.0"/>
                                          </p:val>
                                        </p:tav>
                                        <p:tav tm="100000">
                                          <p:val>
                                            <p:strVal val="#ppt_h"/>
                                          </p:val>
                                        </p:tav>
                                      </p:tavLst>
                                    </p:anim>
                                  </p:childTnLst>
                                </p:cTn>
                              </p:par>
                            </p:childTnLst>
                          </p:cTn>
                        </p:par>
                        <p:par>
                          <p:cTn fill="hold" id="11" nodeType="afterGroup">
                            <p:stCondLst>
                              <p:cond delay="1650"/>
                            </p:stCondLst>
                            <p:childTnLst>
                              <p:par>
                                <p:cTn decel="100000" fill="hold" id="12" nodeType="afterEffect" presetClass="entr" presetID="2" presetSubtype="4">
                                  <p:stCondLst>
                                    <p:cond delay="0"/>
                                  </p:stCondLst>
                                  <p:childTnLst>
                                    <p:set>
                                      <p:cBhvr>
                                        <p:cTn dur="1" fill="hold" id="13">
                                          <p:stCondLst>
                                            <p:cond delay="0"/>
                                          </p:stCondLst>
                                        </p:cTn>
                                        <p:tgtEl>
                                          <p:spTgt spid="1048589"/>
                                        </p:tgtEl>
                                        <p:attrNameLst>
                                          <p:attrName>style.visibility</p:attrName>
                                        </p:attrNameLst>
                                      </p:cBhvr>
                                      <p:to>
                                        <p:strVal val="visible"/>
                                      </p:to>
                                    </p:set>
                                    <p:anim calcmode="lin" valueType="num">
                                      <p:cBhvr additive="base">
                                        <p:cTn dur="500" fill="hold" id="14"/>
                                        <p:tgtEl>
                                          <p:spTgt spid="1048589"/>
                                        </p:tgtEl>
                                        <p:attrNameLst>
                                          <p:attrName>ppt_x</p:attrName>
                                        </p:attrNameLst>
                                      </p:cBhvr>
                                      <p:tavLst>
                                        <p:tav tm="0">
                                          <p:val>
                                            <p:strVal val="#ppt_x"/>
                                          </p:val>
                                        </p:tav>
                                        <p:tav tm="100000">
                                          <p:val>
                                            <p:strVal val="#ppt_x"/>
                                          </p:val>
                                        </p:tav>
                                      </p:tavLst>
                                    </p:anim>
                                    <p:anim calcmode="lin" valueType="num">
                                      <p:cBhvr additive="base">
                                        <p:cTn dur="500" fill="hold" id="15"/>
                                        <p:tgtEl>
                                          <p:spTgt spid="1048589"/>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2150"/>
                            </p:stCondLst>
                            <p:childTnLst>
                              <p:par>
                                <p:cTn fill="hold" grpId="0" id="17" nodeType="afterEffect" presetClass="entr" presetID="22" presetSubtype="8">
                                  <p:stCondLst>
                                    <p:cond delay="0"/>
                                  </p:stCondLst>
                                  <p:childTnLst>
                                    <p:set>
                                      <p:cBhvr>
                                        <p:cTn dur="1" fill="hold" id="18">
                                          <p:stCondLst>
                                            <p:cond delay="0"/>
                                          </p:stCondLst>
                                        </p:cTn>
                                        <p:tgtEl>
                                          <p:spTgt spid="1048583"/>
                                        </p:tgtEl>
                                        <p:attrNameLst>
                                          <p:attrName>style.visibility</p:attrName>
                                        </p:attrNameLst>
                                      </p:cBhvr>
                                      <p:to>
                                        <p:strVal val="visible"/>
                                      </p:to>
                                    </p:set>
                                    <p:animEffect transition="in" filter="wipe(left)">
                                      <p:cBhvr>
                                        <p:cTn dur="500" id="19"/>
                                        <p:tgtEl>
                                          <p:spTgt spid="1048583"/>
                                        </p:tgtEl>
                                      </p:cBhvr>
                                    </p:animEffect>
                                  </p:childTnLst>
                                </p:cTn>
                              </p:par>
                            </p:childTnLst>
                          </p:cTn>
                        </p:par>
                        <p:par>
                          <p:cTn fill="hold" id="20" nodeType="afterGroup">
                            <p:stCondLst>
                              <p:cond delay="2650"/>
                            </p:stCondLst>
                            <p:childTnLst>
                              <p:par>
                                <p:cTn decel="100000" fill="hold" id="21" nodeType="afterEffect" presetClass="entr" presetID="2" presetSubtype="4">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fill="hold" id="23"/>
                                        <p:tgtEl>
                                          <p:spTgt spid="19"/>
                                        </p:tgtEl>
                                        <p:attrNameLst>
                                          <p:attrName>ppt_x</p:attrName>
                                        </p:attrNameLst>
                                      </p:cBhvr>
                                      <p:tavLst>
                                        <p:tav tm="0">
                                          <p:val>
                                            <p:strVal val="#ppt_x"/>
                                          </p:val>
                                        </p:tav>
                                        <p:tav tm="100000">
                                          <p:val>
                                            <p:strVal val="#ppt_x"/>
                                          </p:val>
                                        </p:tav>
                                      </p:tavLst>
                                    </p:anim>
                                    <p:anim calcmode="lin" valueType="num">
                                      <p:cBhvr additive="base">
                                        <p:cTn dur="500" fill="hold" id="24"/>
                                        <p:tgtEl>
                                          <p:spTgt spid="19"/>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3150"/>
                            </p:stCondLst>
                            <p:childTnLst>
                              <p:par>
                                <p:cTn fill="hold" grpId="0" id="26" nodeType="afterEffect" presetClass="entr" presetID="22" presetSubtype="8">
                                  <p:stCondLst>
                                    <p:cond delay="0"/>
                                  </p:stCondLst>
                                  <p:childTnLst>
                                    <p:set>
                                      <p:cBhvr>
                                        <p:cTn dur="1" fill="hold" id="27">
                                          <p:stCondLst>
                                            <p:cond delay="0"/>
                                          </p:stCondLst>
                                        </p:cTn>
                                        <p:tgtEl>
                                          <p:spTgt spid="1048584"/>
                                        </p:tgtEl>
                                        <p:attrNameLst>
                                          <p:attrName>style.visibility</p:attrName>
                                        </p:attrNameLst>
                                      </p:cBhvr>
                                      <p:to>
                                        <p:strVal val="visible"/>
                                      </p:to>
                                    </p:set>
                                    <p:animEffect transition="in" filter="wipe(left)">
                                      <p:cBhvr>
                                        <p:cTn dur="500" id="28"/>
                                        <p:tgtEl>
                                          <p:spTgt spid="1048584"/>
                                        </p:tgtEl>
                                      </p:cBhvr>
                                    </p:animEffect>
                                  </p:childTnLst>
                                </p:cTn>
                              </p:par>
                            </p:childTnLst>
                          </p:cTn>
                        </p:par>
                        <p:par>
                          <p:cTn fill="hold" id="29" nodeType="afterGroup">
                            <p:stCondLst>
                              <p:cond delay="3650"/>
                            </p:stCondLst>
                            <p:childTnLst>
                              <p:par>
                                <p:cTn decel="100000" fill="hold" id="30" nodeType="afterEffect" presetClass="entr" presetID="2" presetSubtype="4">
                                  <p:stCondLst>
                                    <p:cond delay="0"/>
                                  </p:stCondLst>
                                  <p:childTnLst>
                                    <p:set>
                                      <p:cBhvr>
                                        <p:cTn dur="1" fill="hold" id="31">
                                          <p:stCondLst>
                                            <p:cond delay="0"/>
                                          </p:stCondLst>
                                        </p:cTn>
                                        <p:tgtEl>
                                          <p:spTgt spid="1048588"/>
                                        </p:tgtEl>
                                        <p:attrNameLst>
                                          <p:attrName>style.visibility</p:attrName>
                                        </p:attrNameLst>
                                      </p:cBhvr>
                                      <p:to>
                                        <p:strVal val="visible"/>
                                      </p:to>
                                    </p:set>
                                    <p:anim calcmode="lin" valueType="num">
                                      <p:cBhvr additive="base">
                                        <p:cTn dur="500" fill="hold" id="32"/>
                                        <p:tgtEl>
                                          <p:spTgt spid="1048588"/>
                                        </p:tgtEl>
                                        <p:attrNameLst>
                                          <p:attrName>ppt_x</p:attrName>
                                        </p:attrNameLst>
                                      </p:cBhvr>
                                      <p:tavLst>
                                        <p:tav tm="0">
                                          <p:val>
                                            <p:strVal val="#ppt_x"/>
                                          </p:val>
                                        </p:tav>
                                        <p:tav tm="100000">
                                          <p:val>
                                            <p:strVal val="#ppt_x"/>
                                          </p:val>
                                        </p:tav>
                                      </p:tavLst>
                                    </p:anim>
                                    <p:anim calcmode="lin" valueType="num">
                                      <p:cBhvr additive="base">
                                        <p:cTn dur="500" fill="hold" id="33"/>
                                        <p:tgtEl>
                                          <p:spTgt spid="1048588"/>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4150"/>
                            </p:stCondLst>
                            <p:childTnLst>
                              <p:par>
                                <p:cTn fill="hold" grpId="0" id="35" nodeType="afterEffect" presetClass="entr" presetID="22" presetSubtype="8">
                                  <p:stCondLst>
                                    <p:cond delay="0"/>
                                  </p:stCondLst>
                                  <p:childTnLst>
                                    <p:set>
                                      <p:cBhvr>
                                        <p:cTn dur="1" fill="hold" id="36">
                                          <p:stCondLst>
                                            <p:cond delay="0"/>
                                          </p:stCondLst>
                                        </p:cTn>
                                        <p:tgtEl>
                                          <p:spTgt spid="1048585"/>
                                        </p:tgtEl>
                                        <p:attrNameLst>
                                          <p:attrName>style.visibility</p:attrName>
                                        </p:attrNameLst>
                                      </p:cBhvr>
                                      <p:to>
                                        <p:strVal val="visible"/>
                                      </p:to>
                                    </p:set>
                                    <p:animEffect transition="in" filter="wipe(left)">
                                      <p:cBhvr>
                                        <p:cTn dur="500" id="37"/>
                                        <p:tgtEl>
                                          <p:spTgt spid="1048585"/>
                                        </p:tgtEl>
                                      </p:cBhvr>
                                    </p:animEffect>
                                  </p:childTnLst>
                                </p:cTn>
                              </p:par>
                            </p:childTnLst>
                          </p:cTn>
                        </p:par>
                        <p:par>
                          <p:cTn fill="hold" id="38">
                            <p:stCondLst>
                              <p:cond delay="4650"/>
                            </p:stCondLst>
                            <p:childTnLst>
                              <p:par>
                                <p:cTn fill="hold" id="39" nodeType="afterEffect" presetClass="entr" presetID="53" presetSubtype="16">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p:cTn dur="250" fill="hold" id="41"/>
                                        <p:tgtEl>
                                          <p:spTgt spid="20"/>
                                        </p:tgtEl>
                                        <p:attrNameLst>
                                          <p:attrName>ppt_w</p:attrName>
                                        </p:attrNameLst>
                                      </p:cBhvr>
                                      <p:tavLst>
                                        <p:tav tm="0">
                                          <p:val>
                                            <p:fltVal val="0.0"/>
                                          </p:val>
                                        </p:tav>
                                        <p:tav tm="100000">
                                          <p:val>
                                            <p:strVal val="#ppt_w"/>
                                          </p:val>
                                        </p:tav>
                                      </p:tavLst>
                                    </p:anim>
                                    <p:anim calcmode="lin" valueType="num">
                                      <p:cBhvr>
                                        <p:cTn dur="250" fill="hold" id="42"/>
                                        <p:tgtEl>
                                          <p:spTgt spid="20"/>
                                        </p:tgtEl>
                                        <p:attrNameLst>
                                          <p:attrName>ppt_h</p:attrName>
                                        </p:attrNameLst>
                                      </p:cBhvr>
                                      <p:tavLst>
                                        <p:tav tm="0">
                                          <p:val>
                                            <p:fltVal val="0.0"/>
                                          </p:val>
                                        </p:tav>
                                        <p:tav tm="100000">
                                          <p:val>
                                            <p:strVal val="#ppt_h"/>
                                          </p:val>
                                        </p:tav>
                                      </p:tavLst>
                                    </p:anim>
                                    <p:animEffect transition="in" filter="fade">
                                      <p:cBhvr>
                                        <p:cTn dur="250" id="43"/>
                                        <p:tgtEl>
                                          <p:spTgt spid="20"/>
                                        </p:tgtEl>
                                      </p:cBhvr>
                                    </p:animEffect>
                                  </p:childTnLst>
                                </p:cTn>
                              </p:par>
                              <p:par>
                                <p:cTn decel="100000" fill="hold" id="44" nodeType="withEffect" presetClass="emph" presetID="6" presetSubtype="0">
                                  <p:stCondLst>
                                    <p:cond delay="200"/>
                                  </p:stCondLst>
                                  <p:childTnLst>
                                    <p:animScale>
                                      <p:cBhvr>
                                        <p:cTn dur="250" fill="hold" id="45"/>
                                        <p:tgtEl>
                                          <p:spTgt spid="20"/>
                                        </p:tgtEl>
                                      </p:cBhvr>
                                      <p:by x="110000" y="110000"/>
                                    </p:animScale>
                                  </p:childTnLst>
                                </p:cTn>
                              </p:par>
                              <p:par>
                                <p:cTn decel="100000" fill="hold" id="46" nodeType="withEffect" presetClass="emph" presetID="6" presetSubtype="0">
                                  <p:stCondLst>
                                    <p:cond delay="400"/>
                                  </p:stCondLst>
                                  <p:childTnLst>
                                    <p:animScale>
                                      <p:cBhvr>
                                        <p:cTn dur="250" fill="hold" id="47"/>
                                        <p:tgtEl>
                                          <p:spTgt spid="20"/>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2" grpId="0"/>
      <p:bldP spid="1048583" grpId="0"/>
      <p:bldP spid="1048584" grpId="0"/>
      <p:bldP spid="10485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pic>
        <p:nvPicPr>
          <p:cNvPr id="2097158" name="图片 4"/>
          <p:cNvPicPr>
            <a:picLocks noChangeAspect="1"/>
          </p:cNvPicPr>
          <p:nvPr/>
        </p:nvPicPr>
        <p:blipFill rotWithShape="1">
          <a:blip xmlns:r="http://schemas.openxmlformats.org/officeDocument/2006/relationships" r:embed="rId1" cstate="print"/>
          <a:srcRect t="54501" r="1714" b="16852"/>
          <a:stretch>
            <a:fillRect/>
          </a:stretch>
        </p:blipFill>
        <p:spPr>
          <a:xfrm>
            <a:off x="594057" y="123826"/>
            <a:ext cx="3054017" cy="4866282"/>
          </a:xfrm>
          <a:prstGeom prst="rect"/>
        </p:spPr>
      </p:pic>
      <p:pic>
        <p:nvPicPr>
          <p:cNvPr id="2097159" name="图片 6"/>
          <p:cNvPicPr>
            <a:picLocks noChangeAspect="1"/>
          </p:cNvPicPr>
          <p:nvPr/>
        </p:nvPicPr>
        <p:blipFill rotWithShape="1">
          <a:blip xmlns:r="http://schemas.openxmlformats.org/officeDocument/2006/relationships" r:embed="rId2" cstate="print"/>
          <a:srcRect t="83889" b="1862"/>
          <a:stretch>
            <a:fillRect/>
          </a:stretch>
        </p:blipFill>
        <p:spPr>
          <a:xfrm>
            <a:off x="3933825" y="180976"/>
            <a:ext cx="3409950" cy="4248150"/>
          </a:xfrm>
          <a:prstGeom prst="rect"/>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3" name="文本框 5"/>
          <p:cNvSpPr txBox="1"/>
          <p:nvPr/>
        </p:nvSpPr>
        <p:spPr>
          <a:xfrm>
            <a:off x="-886767" y="449112"/>
            <a:ext cx="4577024" cy="461665"/>
          </a:xfrm>
          <a:prstGeom prst="rect"/>
          <a:noFill/>
        </p:spPr>
        <p:txBody>
          <a:bodyPr wrap="square">
            <a:spAutoFit/>
          </a:bodyPr>
          <a:p>
            <a:pPr algn="ctr" eaLnBrk="1" fontAlgn="auto" hangingPunct="1">
              <a:spcBef>
                <a:spcPts val="0"/>
              </a:spcBef>
              <a:spcAft>
                <a:spcPts val="0"/>
              </a:spcAft>
            </a:pPr>
            <a:r>
              <a:rPr altLang="en-US" b="1" dirty="0" sz="2400" lang="zh-CN">
                <a:solidFill>
                  <a:schemeClr val="accent6">
                    <a:lumMod val="75000"/>
                  </a:schemeClr>
                </a:solidFill>
                <a:latin typeface="+mn-lt"/>
                <a:ea typeface="+mn-ea"/>
              </a:rPr>
              <a:t>调研过程</a:t>
            </a:r>
          </a:p>
        </p:txBody>
      </p:sp>
      <p:sp>
        <p:nvSpPr>
          <p:cNvPr id="1048644" name="文本框 9"/>
          <p:cNvSpPr txBox="1"/>
          <p:nvPr/>
        </p:nvSpPr>
        <p:spPr>
          <a:xfrm>
            <a:off x="220226" y="2110085"/>
            <a:ext cx="4577024" cy="400110"/>
          </a:xfrm>
          <a:prstGeom prst="rect"/>
          <a:noFill/>
        </p:spPr>
        <p:txBody>
          <a:bodyPr wrap="square">
            <a:spAutoFit/>
          </a:bodyPr>
          <a:p>
            <a:pPr algn="ctr" eaLnBrk="1" fontAlgn="auto" hangingPunct="1">
              <a:spcBef>
                <a:spcPts val="0"/>
              </a:spcBef>
              <a:spcAft>
                <a:spcPts val="0"/>
              </a:spcAft>
            </a:pPr>
            <a:r>
              <a:rPr altLang="en-US" dirty="0" sz="2000" lang="zh-CN">
                <a:solidFill>
                  <a:schemeClr val="accent6">
                    <a:lumMod val="75000"/>
                  </a:schemeClr>
                </a:solidFill>
                <a:latin typeface="+mn-lt"/>
                <a:ea typeface="+mn-ea"/>
              </a:rPr>
              <a:t>研究方法</a:t>
            </a:r>
          </a:p>
        </p:txBody>
      </p:sp>
      <p:grpSp>
        <p:nvGrpSpPr>
          <p:cNvPr id="60" name="组合 40"/>
          <p:cNvGrpSpPr>
            <a:grpSpLocks noChangeAspect="1"/>
          </p:cNvGrpSpPr>
          <p:nvPr/>
        </p:nvGrpSpPr>
        <p:grpSpPr bwMode="auto">
          <a:xfrm>
            <a:off x="193747" y="415012"/>
            <a:ext cx="468313" cy="468312"/>
            <a:chOff x="1928879" y="1944350"/>
            <a:chExt cx="1129689" cy="1129689"/>
          </a:xfrm>
        </p:grpSpPr>
        <p:sp>
          <p:nvSpPr>
            <p:cNvPr id="1048645" name="椭圆 11"/>
            <p:cNvSpPr/>
            <p:nvPr/>
          </p:nvSpPr>
          <p:spPr>
            <a:xfrm>
              <a:off x="1928879"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dirty="0" sz="1350" lang="zh-CN">
                <a:solidFill>
                  <a:sysClr lastClr="000000" val="windowText"/>
                </a:solidFill>
              </a:endParaRPr>
            </a:p>
          </p:txBody>
        </p:sp>
        <p:sp>
          <p:nvSpPr>
            <p:cNvPr id="1048646" name="Freeform 7"/>
            <p:cNvSpPr>
              <a:spLocks noEditPoints="1"/>
            </p:cNvSpPr>
            <p:nvPr/>
          </p:nvSpPr>
          <p:spPr bwMode="auto">
            <a:xfrm>
              <a:off x="2054668" y="2200923"/>
              <a:ext cx="750572" cy="616542"/>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graphicFrame>
        <p:nvGraphicFramePr>
          <p:cNvPr id="4194304" name="表格 14"/>
          <p:cNvGraphicFramePr>
            <a:graphicFrameLocks noGrp="1"/>
          </p:cNvGraphicFramePr>
          <p:nvPr/>
        </p:nvGraphicFramePr>
        <p:xfrm>
          <a:off x="1280621" y="1424454"/>
          <a:ext cx="6096000" cy="3283220"/>
        </p:xfrm>
        <a:graphic>
          <a:graphicData uri="http://schemas.openxmlformats.org/drawingml/2006/table">
            <a:tbl>
              <a:tblPr firstRow="1" bandRow="1">
                <a:tableStyleId>{5C22544A-7EE6-4342-B048-85BDC9FD1C3A}</a:tableStyleId>
              </a:tblPr>
              <a:tblGrid>
                <a:gridCol w="525864"/>
                <a:gridCol w="2200589"/>
                <a:gridCol w="3369547"/>
              </a:tblGrid>
              <a:tr h="354892">
                <a:tc>
                  <a:txBody>
                    <a:bodyPr/>
                    <a:p>
                      <a:r>
                        <a:rPr altLang="en-US" dirty="0" lang="zh-CN"/>
                        <a:t>序号</a:t>
                      </a:r>
                    </a:p>
                  </a:txBody>
                </a:tc>
                <a:tc>
                  <a:txBody>
                    <a:bodyPr/>
                    <a:p>
                      <a:r>
                        <a:rPr altLang="en-US" dirty="0" lang="zh-CN"/>
                        <a:t>时间安排</a:t>
                      </a:r>
                    </a:p>
                  </a:txBody>
                </a:tc>
                <a:tc>
                  <a:txBody>
                    <a:bodyPr/>
                    <a:p>
                      <a:r>
                        <a:rPr altLang="en-US" dirty="0" lang="zh-CN"/>
                        <a:t>主要任务</a:t>
                      </a:r>
                    </a:p>
                  </a:txBody>
                </a:tc>
              </a:tr>
              <a:tr h="354892">
                <a:tc>
                  <a:txBody>
                    <a:bodyPr/>
                    <a:p>
                      <a:r>
                        <a:rPr altLang="zh-CN" dirty="0" lang="en-US"/>
                        <a:t>1</a:t>
                      </a:r>
                      <a:endParaRPr altLang="en-US" dirty="0" lang="zh-CN"/>
                    </a:p>
                  </a:txBody>
                </a:tc>
                <a:tc>
                  <a:txBody>
                    <a:bodyPr/>
                    <a:p>
                      <a:r>
                        <a:rPr altLang="zh-CN" dirty="0" lang="en-US"/>
                        <a:t>2019</a:t>
                      </a:r>
                      <a:r>
                        <a:rPr altLang="en-US" dirty="0" lang="zh-CN"/>
                        <a:t>年</a:t>
                      </a:r>
                      <a:r>
                        <a:rPr altLang="zh-CN" dirty="0" lang="en-US"/>
                        <a:t>10</a:t>
                      </a:r>
                      <a:r>
                        <a:rPr altLang="en-US" dirty="0" lang="zh-CN"/>
                        <a:t>月</a:t>
                      </a:r>
                      <a:r>
                        <a:rPr altLang="zh-CN" dirty="0" lang="en-US"/>
                        <a:t>—2019</a:t>
                      </a:r>
                      <a:r>
                        <a:rPr altLang="en-US" dirty="0" lang="zh-CN"/>
                        <a:t>年</a:t>
                      </a:r>
                      <a:r>
                        <a:rPr altLang="zh-CN" dirty="0" lang="en-US"/>
                        <a:t>11</a:t>
                      </a:r>
                      <a:r>
                        <a:rPr altLang="en-US" dirty="0" lang="zh-CN"/>
                        <a:t>月</a:t>
                      </a:r>
                    </a:p>
                  </a:txBody>
                </a:tc>
                <a:tc>
                  <a:txBody>
                    <a:bodyPr/>
                    <a:p>
                      <a:r>
                        <a:rPr altLang="en-US" dirty="0" lang="zh-CN"/>
                        <a:t>查阅相关资料，确定选题方向</a:t>
                      </a:r>
                    </a:p>
                  </a:txBody>
                </a:tc>
              </a:tr>
              <a:tr h="354892">
                <a:tc>
                  <a:txBody>
                    <a:bodyPr/>
                    <a:p>
                      <a:r>
                        <a:rPr altLang="zh-CN" dirty="0" lang="en-US"/>
                        <a:t>2</a:t>
                      </a:r>
                      <a:endParaRPr altLang="en-US" dirty="0" lang="zh-CN"/>
                    </a:p>
                  </a:txBody>
                </a:tc>
                <a:tc>
                  <a:txBody>
                    <a:bodyPr/>
                    <a:p>
                      <a:r>
                        <a:rPr altLang="zh-CN" dirty="0" lang="en-US"/>
                        <a:t>2019</a:t>
                      </a:r>
                      <a:r>
                        <a:rPr altLang="en-US" dirty="0" lang="zh-CN"/>
                        <a:t>年</a:t>
                      </a:r>
                      <a:r>
                        <a:rPr altLang="zh-CN" dirty="0" lang="en-US"/>
                        <a:t>11</a:t>
                      </a:r>
                      <a:r>
                        <a:rPr altLang="en-US" dirty="0" lang="zh-CN"/>
                        <a:t>月</a:t>
                      </a:r>
                      <a:r>
                        <a:rPr altLang="zh-CN" dirty="0" lang="en-US"/>
                        <a:t>19</a:t>
                      </a:r>
                      <a:r>
                        <a:rPr altLang="en-US" dirty="0" lang="zh-CN"/>
                        <a:t>日</a:t>
                      </a:r>
                      <a:r>
                        <a:rPr altLang="zh-CN" dirty="0" lang="en-US"/>
                        <a:t>—30</a:t>
                      </a:r>
                      <a:r>
                        <a:rPr altLang="en-US" dirty="0" lang="zh-CN"/>
                        <a:t>日</a:t>
                      </a:r>
                    </a:p>
                  </a:txBody>
                </a:tc>
                <a:tc>
                  <a:txBody>
                    <a:bodyPr/>
                    <a:p>
                      <a:r>
                        <a:rPr altLang="en-US" dirty="0" lang="zh-CN"/>
                        <a:t>进行开题报告，并确定最终的调研题目</a:t>
                      </a:r>
                    </a:p>
                  </a:txBody>
                </a:tc>
              </a:tr>
              <a:tr h="481291">
                <a:tc>
                  <a:txBody>
                    <a:bodyPr/>
                    <a:p>
                      <a:r>
                        <a:rPr altLang="zh-CN" dirty="0" lang="en-US"/>
                        <a:t>3</a:t>
                      </a:r>
                      <a:endParaRPr altLang="en-US" dirty="0" lang="zh-CN"/>
                    </a:p>
                  </a:txBody>
                </a:tc>
                <a:tc>
                  <a:txBody>
                    <a:bodyPr/>
                    <a:p>
                      <a:pPr algn="l" defTabSz="685800" eaLnBrk="1" fontAlgn="auto" hangingPunct="1" indent="0" latinLnBrk="0" lvl="0" marL="0" marR="0" rtl="0">
                        <a:lnSpc>
                          <a:spcPct val="100000"/>
                        </a:lnSpc>
                        <a:spcBef>
                          <a:spcPts val="0"/>
                        </a:spcBef>
                        <a:spcAft>
                          <a:spcPts val="0"/>
                        </a:spcAft>
                        <a:buClrTx/>
                        <a:buSzTx/>
                        <a:buFontTx/>
                        <a:buNone/>
                      </a:pPr>
                      <a:r>
                        <a:rPr altLang="zh-CN" dirty="0" lang="en-US"/>
                        <a:t>2020</a:t>
                      </a:r>
                      <a:r>
                        <a:rPr altLang="en-US" dirty="0" lang="zh-CN"/>
                        <a:t>年</a:t>
                      </a:r>
                      <a:r>
                        <a:rPr altLang="zh-CN" dirty="0" lang="en-US"/>
                        <a:t>12</a:t>
                      </a:r>
                      <a:r>
                        <a:rPr altLang="en-US" dirty="0" lang="zh-CN"/>
                        <a:t>月</a:t>
                      </a:r>
                      <a:r>
                        <a:rPr altLang="zh-CN" dirty="0" lang="en-US"/>
                        <a:t>1</a:t>
                      </a:r>
                      <a:r>
                        <a:rPr altLang="en-US" dirty="0" lang="zh-CN"/>
                        <a:t>日</a:t>
                      </a:r>
                      <a:r>
                        <a:rPr altLang="zh-CN" dirty="0" lang="en-US"/>
                        <a:t>—12</a:t>
                      </a:r>
                      <a:r>
                        <a:rPr altLang="en-US" dirty="0" lang="zh-CN"/>
                        <a:t>日</a:t>
                      </a:r>
                    </a:p>
                    <a:p>
                      <a:endParaRPr altLang="en-US" dirty="0" lang="zh-CN"/>
                    </a:p>
                  </a:txBody>
                </a:tc>
                <a:tc>
                  <a:txBody>
                    <a:bodyPr/>
                    <a:p>
                      <a:r>
                        <a:rPr altLang="en-US" dirty="0" lang="zh-CN"/>
                        <a:t>设计和完善访谈内容及调查问卷</a:t>
                      </a:r>
                    </a:p>
                  </a:txBody>
                </a:tc>
              </a:tr>
              <a:tr h="481291">
                <a:tc>
                  <a:txBody>
                    <a:bodyPr/>
                    <a:p>
                      <a:r>
                        <a:rPr altLang="zh-CN" dirty="0" lang="en-US"/>
                        <a:t>4</a:t>
                      </a:r>
                      <a:endParaRPr altLang="en-US" dirty="0" lang="zh-CN"/>
                    </a:p>
                  </a:txBody>
                </a:tc>
                <a:tc>
                  <a:txBody>
                    <a:bodyPr/>
                    <a:p>
                      <a:pPr algn="l" defTabSz="685800" eaLnBrk="1" fontAlgn="auto" hangingPunct="1" indent="0" latinLnBrk="0" lvl="0" marL="0" marR="0" rtl="0">
                        <a:lnSpc>
                          <a:spcPct val="100000"/>
                        </a:lnSpc>
                        <a:spcBef>
                          <a:spcPts val="0"/>
                        </a:spcBef>
                        <a:spcAft>
                          <a:spcPts val="0"/>
                        </a:spcAft>
                        <a:buClrTx/>
                        <a:buSzTx/>
                        <a:buFontTx/>
                        <a:buNone/>
                      </a:pPr>
                      <a:r>
                        <a:rPr altLang="zh-CN" dirty="0" lang="en-US"/>
                        <a:t>2020</a:t>
                      </a:r>
                      <a:r>
                        <a:rPr altLang="en-US" dirty="0" lang="zh-CN"/>
                        <a:t>年</a:t>
                      </a:r>
                      <a:r>
                        <a:rPr altLang="zh-CN" dirty="0" lang="en-US"/>
                        <a:t>12</a:t>
                      </a:r>
                      <a:r>
                        <a:rPr altLang="en-US" dirty="0" lang="zh-CN"/>
                        <a:t>月</a:t>
                      </a:r>
                      <a:r>
                        <a:rPr altLang="zh-CN" dirty="0" lang="en-US"/>
                        <a:t>13</a:t>
                      </a:r>
                      <a:r>
                        <a:rPr altLang="en-US" dirty="0" lang="zh-CN"/>
                        <a:t>日</a:t>
                      </a:r>
                      <a:r>
                        <a:rPr altLang="zh-CN" dirty="0" lang="en-US"/>
                        <a:t>—31</a:t>
                      </a:r>
                      <a:r>
                        <a:rPr altLang="en-US" dirty="0" lang="zh-CN"/>
                        <a:t>日</a:t>
                      </a:r>
                    </a:p>
                  </a:txBody>
                </a:tc>
                <a:tc>
                  <a:txBody>
                    <a:bodyPr/>
                    <a:p>
                      <a:r>
                        <a:rPr altLang="en-US" dirty="0" lang="zh-CN"/>
                        <a:t>实地调研考察，联系馆内工作人员约定时间进行访谈</a:t>
                      </a:r>
                    </a:p>
                  </a:txBody>
                </a:tc>
              </a:tr>
              <a:tr h="354892">
                <a:tc>
                  <a:txBody>
                    <a:bodyPr/>
                    <a:p>
                      <a:r>
                        <a:rPr altLang="zh-CN" dirty="0" lang="en-US"/>
                        <a:t>5</a:t>
                      </a:r>
                      <a:endParaRPr altLang="en-US" dirty="0" lang="zh-CN"/>
                    </a:p>
                  </a:txBody>
                </a:tc>
                <a:tc>
                  <a:txBody>
                    <a:bodyPr/>
                    <a:p>
                      <a:r>
                        <a:rPr altLang="zh-CN" dirty="0" lang="en-US"/>
                        <a:t>2020</a:t>
                      </a:r>
                      <a:r>
                        <a:rPr altLang="en-US" dirty="0" lang="zh-CN"/>
                        <a:t>年</a:t>
                      </a:r>
                      <a:r>
                        <a:rPr altLang="zh-CN" dirty="0" lang="en-US"/>
                        <a:t>1</a:t>
                      </a:r>
                      <a:r>
                        <a:rPr altLang="en-US" dirty="0" lang="zh-CN"/>
                        <a:t>月</a:t>
                      </a:r>
                      <a:r>
                        <a:rPr altLang="zh-CN" dirty="0" lang="en-US"/>
                        <a:t>1</a:t>
                      </a:r>
                      <a:r>
                        <a:rPr altLang="en-US" dirty="0" lang="zh-CN"/>
                        <a:t>日</a:t>
                      </a:r>
                      <a:r>
                        <a:rPr altLang="zh-CN" dirty="0" lang="en-US"/>
                        <a:t>—1</a:t>
                      </a:r>
                      <a:r>
                        <a:rPr altLang="en-US" dirty="0" lang="zh-CN"/>
                        <a:t>月</a:t>
                      </a:r>
                      <a:r>
                        <a:rPr altLang="zh-CN" dirty="0" lang="en-US"/>
                        <a:t>15</a:t>
                      </a:r>
                      <a:r>
                        <a:rPr altLang="en-US" dirty="0" lang="zh-CN"/>
                        <a:t>日</a:t>
                      </a:r>
                    </a:p>
                  </a:txBody>
                </a:tc>
                <a:tc>
                  <a:txBody>
                    <a:bodyPr/>
                    <a:p>
                      <a:r>
                        <a:rPr altLang="en-US" dirty="0" lang="zh-CN"/>
                        <a:t>发放调查问卷</a:t>
                      </a:r>
                    </a:p>
                  </a:txBody>
                </a:tc>
              </a:tr>
              <a:tr h="354892">
                <a:tc>
                  <a:txBody>
                    <a:bodyPr/>
                    <a:p>
                      <a:r>
                        <a:rPr altLang="zh-CN" dirty="0" lang="en-US"/>
                        <a:t>6</a:t>
                      </a:r>
                      <a:endParaRPr altLang="en-US" dirty="0" lang="zh-CN"/>
                    </a:p>
                  </a:txBody>
                </a:tc>
                <a:tc>
                  <a:txBody>
                    <a:bodyPr/>
                    <a:p>
                      <a:r>
                        <a:rPr altLang="zh-CN" dirty="0" lang="en-US"/>
                        <a:t>2020</a:t>
                      </a:r>
                      <a:r>
                        <a:rPr altLang="en-US" dirty="0" lang="zh-CN"/>
                        <a:t>年</a:t>
                      </a:r>
                      <a:r>
                        <a:rPr altLang="zh-CN" dirty="0" lang="en-US"/>
                        <a:t>1</a:t>
                      </a:r>
                      <a:r>
                        <a:rPr altLang="en-US" dirty="0" lang="zh-CN"/>
                        <a:t>月</a:t>
                      </a:r>
                      <a:r>
                        <a:rPr altLang="zh-CN" dirty="0" lang="en-US"/>
                        <a:t>16</a:t>
                      </a:r>
                      <a:r>
                        <a:rPr altLang="en-US" dirty="0" lang="zh-CN"/>
                        <a:t>日</a:t>
                      </a:r>
                      <a:r>
                        <a:rPr altLang="zh-CN" dirty="0" lang="en-US"/>
                        <a:t>—20</a:t>
                      </a:r>
                      <a:r>
                        <a:rPr altLang="en-US" dirty="0" lang="zh-CN"/>
                        <a:t>日</a:t>
                      </a:r>
                    </a:p>
                  </a:txBody>
                </a:tc>
                <a:tc>
                  <a:txBody>
                    <a:bodyPr/>
                    <a:p>
                      <a:r>
                        <a:rPr altLang="en-US" dirty="0" lang="zh-CN"/>
                        <a:t>整理调查问卷的数据</a:t>
                      </a:r>
                    </a:p>
                  </a:txBody>
                </a:tc>
              </a:tr>
              <a:tr h="397423">
                <a:tc>
                  <a:txBody>
                    <a:bodyPr/>
                    <a:p>
                      <a:r>
                        <a:rPr altLang="zh-CN" dirty="0" lang="en-US"/>
                        <a:t>7</a:t>
                      </a:r>
                      <a:endParaRPr altLang="en-US" dirty="0" lang="zh-CN"/>
                    </a:p>
                  </a:txBody>
                </a:tc>
                <a:tc>
                  <a:txBody>
                    <a:bodyPr/>
                    <a:p>
                      <a:pPr algn="l" defTabSz="685800" eaLnBrk="1" fontAlgn="auto" hangingPunct="1" indent="0" latinLnBrk="0" lvl="0" marL="0" marR="0" rtl="0">
                        <a:lnSpc>
                          <a:spcPct val="100000"/>
                        </a:lnSpc>
                        <a:spcBef>
                          <a:spcPts val="0"/>
                        </a:spcBef>
                        <a:spcAft>
                          <a:spcPts val="0"/>
                        </a:spcAft>
                        <a:buClrTx/>
                        <a:buSzTx/>
                        <a:buFontTx/>
                        <a:buNone/>
                      </a:pPr>
                      <a:r>
                        <a:rPr altLang="zh-CN" dirty="0" lang="en-US"/>
                        <a:t>2020</a:t>
                      </a:r>
                      <a:r>
                        <a:rPr altLang="en-US" dirty="0" lang="zh-CN"/>
                        <a:t>年</a:t>
                      </a:r>
                      <a:r>
                        <a:rPr altLang="zh-CN" dirty="0" lang="en-US"/>
                        <a:t>1</a:t>
                      </a:r>
                      <a:r>
                        <a:rPr altLang="en-US" dirty="0" lang="zh-CN"/>
                        <a:t>月</a:t>
                      </a:r>
                      <a:r>
                        <a:rPr altLang="zh-CN" dirty="0" lang="en-US"/>
                        <a:t>20</a:t>
                      </a:r>
                      <a:r>
                        <a:rPr altLang="en-US" dirty="0" lang="zh-CN"/>
                        <a:t>日</a:t>
                      </a:r>
                      <a:r>
                        <a:rPr altLang="zh-CN" dirty="0" lang="en-US"/>
                        <a:t>—30</a:t>
                      </a:r>
                      <a:r>
                        <a:rPr altLang="en-US" dirty="0" lang="zh-CN"/>
                        <a:t>日</a:t>
                      </a:r>
                    </a:p>
                    <a:p>
                      <a:endParaRPr altLang="en-US" dirty="0" lang="zh-CN"/>
                    </a:p>
                  </a:txBody>
                </a:tc>
                <a:tc>
                  <a:txBody>
                    <a:bodyPr/>
                    <a:p>
                      <a:r>
                        <a:rPr altLang="en-US" dirty="0" lang="zh-CN"/>
                        <a:t>分析数据</a:t>
                      </a:r>
                    </a:p>
                  </a:txBody>
                </a:tc>
              </a:tr>
            </a:tbl>
          </a:graphicData>
        </a:graphic>
      </p:graphicFrame>
      <p:sp>
        <p:nvSpPr>
          <p:cNvPr id="1048647" name="文本框 15"/>
          <p:cNvSpPr txBox="1"/>
          <p:nvPr/>
        </p:nvSpPr>
        <p:spPr>
          <a:xfrm>
            <a:off x="2944170" y="760211"/>
            <a:ext cx="5019150" cy="396240"/>
          </a:xfrm>
          <a:prstGeom prst="rect"/>
          <a:noFill/>
        </p:spPr>
        <p:txBody>
          <a:bodyPr wrap="square">
            <a:spAutoFit/>
          </a:bodyPr>
          <a:p>
            <a:r>
              <a:rPr altLang="en-US" dirty="0" sz="1800" lang="zh-CN"/>
              <a:t>调研时间安排（暂定）</a:t>
            </a: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grpSp>
        <p:nvGrpSpPr>
          <p:cNvPr id="62" name="组合 36"/>
          <p:cNvGrpSpPr>
            <a:grpSpLocks noChangeAspect="1"/>
          </p:cNvGrpSpPr>
          <p:nvPr/>
        </p:nvGrpSpPr>
        <p:grpSpPr bwMode="auto">
          <a:xfrm>
            <a:off x="314327" y="277813"/>
            <a:ext cx="468313" cy="468312"/>
            <a:chOff x="1928879" y="1944350"/>
            <a:chExt cx="1129689" cy="1129689"/>
          </a:xfrm>
        </p:grpSpPr>
        <p:sp>
          <p:nvSpPr>
            <p:cNvPr id="1048648" name="椭圆 2"/>
            <p:cNvSpPr/>
            <p:nvPr/>
          </p:nvSpPr>
          <p:spPr>
            <a:xfrm>
              <a:off x="1928879"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49" name="Freeform 18"/>
            <p:cNvSpPr>
              <a:spLocks noEditPoints="1"/>
            </p:cNvSpPr>
            <p:nvPr/>
          </p:nvSpPr>
          <p:spPr bwMode="auto">
            <a:xfrm>
              <a:off x="2154818" y="2105187"/>
              <a:ext cx="658665" cy="792697"/>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650" name="文本框 5"/>
          <p:cNvSpPr txBox="1"/>
          <p:nvPr/>
        </p:nvSpPr>
        <p:spPr>
          <a:xfrm>
            <a:off x="902474" y="1491681"/>
            <a:ext cx="7019999" cy="2453640"/>
          </a:xfrm>
          <a:prstGeom prst="rect"/>
          <a:noFill/>
        </p:spPr>
        <p:txBody>
          <a:bodyPr wrap="square">
            <a:spAutoFit/>
          </a:bodyPr>
          <a:p>
            <a:pPr algn="ctr" eaLnBrk="1" fontAlgn="auto" hangingPunct="1">
              <a:spcBef>
                <a:spcPts val="0"/>
              </a:spcBef>
              <a:spcAft>
                <a:spcPts val="0"/>
              </a:spcAft>
            </a:pPr>
            <a:r>
              <a:rPr altLang="en-US" dirty="0" sz="1800" lang="zh-CN"/>
              <a:t>       </a:t>
            </a:r>
            <a:r>
              <a:rPr altLang="en-US" dirty="0" sz="2400" lang="x-none"/>
              <a:t>研究思路：一、成都川菜博物馆互动体验发展现状</a:t>
            </a:r>
            <a:endParaRPr altLang="en-US" dirty="0" sz="2400" lang="zh-CN">
              <a:solidFill>
                <a:schemeClr val="accent6">
                  <a:lumMod val="75000"/>
                </a:schemeClr>
              </a:solidFill>
              <a:latin typeface="+mn-lt"/>
              <a:ea typeface="+mn-ea"/>
            </a:endParaRPr>
          </a:p>
          <a:p>
            <a:pPr algn="ctr" eaLnBrk="1" fontAlgn="auto" hangingPunct="1">
              <a:spcBef>
                <a:spcPts val="0"/>
              </a:spcBef>
              <a:spcAft>
                <a:spcPts val="0"/>
              </a:spcAft>
            </a:pPr>
            <a:r>
              <a:rPr altLang="en-US" dirty="0" sz="2400" lang="en-US" smtClean="0">
                <a:solidFill>
                  <a:schemeClr val="accent6">
                    <a:lumMod val="75000"/>
                  </a:schemeClr>
                </a:solidFill>
                <a:latin typeface="+mn-lt"/>
                <a:ea typeface="+mn-ea"/>
              </a:rPr>
              <a:t>                        </a:t>
            </a:r>
            <a:r>
              <a:rPr altLang="en-US" dirty="0" sz="2400" lang="x-none" smtClean="0">
                <a:solidFill>
                  <a:schemeClr val="accent6">
                    <a:lumMod val="75000"/>
                  </a:schemeClr>
                </a:solidFill>
                <a:latin typeface="+mn-lt"/>
                <a:ea typeface="+mn-ea"/>
              </a:rPr>
              <a:t>二</a:t>
            </a:r>
            <a:r>
              <a:rPr altLang="en-US" dirty="0" sz="2400" lang="x-none">
                <a:solidFill>
                  <a:schemeClr val="accent6">
                    <a:lumMod val="75000"/>
                  </a:schemeClr>
                </a:solidFill>
                <a:latin typeface="+mn-lt"/>
                <a:ea typeface="+mn-ea"/>
              </a:rPr>
              <a:t>、成都川菜博物馆互动体验内容、特点</a:t>
            </a:r>
            <a:endParaRPr altLang="en-US" dirty="0" sz="2400" lang="zh-CN">
              <a:solidFill>
                <a:schemeClr val="accent6">
                  <a:lumMod val="75000"/>
                </a:schemeClr>
              </a:solidFill>
              <a:latin typeface="+mn-lt"/>
              <a:ea typeface="+mn-ea"/>
            </a:endParaRPr>
          </a:p>
          <a:p>
            <a:pPr algn="ctr" eaLnBrk="1" fontAlgn="auto" hangingPunct="1">
              <a:spcBef>
                <a:spcPts val="0"/>
              </a:spcBef>
              <a:spcAft>
                <a:spcPts val="0"/>
              </a:spcAft>
            </a:pPr>
            <a:r>
              <a:rPr altLang="en-US" dirty="0" sz="2400" lang="en-US" smtClean="0">
                <a:solidFill>
                  <a:schemeClr val="accent6">
                    <a:lumMod val="75000"/>
                  </a:schemeClr>
                </a:solidFill>
                <a:latin typeface="+mn-lt"/>
                <a:ea typeface="+mn-ea"/>
              </a:rPr>
              <a:t>                        </a:t>
            </a:r>
            <a:r>
              <a:rPr altLang="en-US" dirty="0" sz="2400" lang="x-none" smtClean="0">
                <a:solidFill>
                  <a:schemeClr val="accent6">
                    <a:lumMod val="75000"/>
                  </a:schemeClr>
                </a:solidFill>
                <a:latin typeface="+mn-lt"/>
                <a:ea typeface="+mn-ea"/>
              </a:rPr>
              <a:t>三</a:t>
            </a:r>
            <a:r>
              <a:rPr altLang="en-US" dirty="0" sz="2400" lang="x-none">
                <a:solidFill>
                  <a:schemeClr val="accent6">
                    <a:lumMod val="75000"/>
                  </a:schemeClr>
                </a:solidFill>
                <a:latin typeface="+mn-lt"/>
                <a:ea typeface="+mn-ea"/>
              </a:rPr>
              <a:t>、成都川菜博物馆互动体验存在的问题及解决措施</a:t>
            </a:r>
            <a:endParaRPr altLang="en-US" dirty="0" sz="2400" lang="zh-CN">
              <a:solidFill>
                <a:schemeClr val="accent6">
                  <a:lumMod val="75000"/>
                </a:schemeClr>
              </a:solidFill>
              <a:latin typeface="+mn-lt"/>
              <a:ea typeface="+mn-ea"/>
            </a:endParaRPr>
          </a:p>
        </p:txBody>
      </p:sp>
      <p:sp>
        <p:nvSpPr>
          <p:cNvPr id="1048651" name="文本框 11"/>
          <p:cNvSpPr txBox="1"/>
          <p:nvPr/>
        </p:nvSpPr>
        <p:spPr>
          <a:xfrm>
            <a:off x="1104899" y="3254198"/>
            <a:ext cx="5019150" cy="396239"/>
          </a:xfrm>
          <a:prstGeom prst="rect"/>
          <a:noFill/>
        </p:spPr>
        <p:txBody>
          <a:bodyPr wrap="square">
            <a:spAutoFit/>
          </a:bodyPr>
          <a:p>
            <a:r>
              <a:rPr altLang="zh-CN" dirty="0" sz="1800" lang="en-US" smtClean="0"/>
              <a:t>           </a:t>
            </a:r>
            <a:endParaRPr altLang="en-US" dirty="0" sz="1800" lang="zh-CN"/>
          </a:p>
        </p:txBody>
      </p:sp>
      <p:sp>
        <p:nvSpPr>
          <p:cNvPr id="1048652" name="文本框 15"/>
          <p:cNvSpPr txBox="1"/>
          <p:nvPr/>
        </p:nvSpPr>
        <p:spPr>
          <a:xfrm>
            <a:off x="1104899" y="1417588"/>
            <a:ext cx="6039055" cy="701040"/>
          </a:xfrm>
          <a:prstGeom prst="rect"/>
          <a:noFill/>
        </p:spPr>
        <p:txBody>
          <a:bodyPr wrap="square">
            <a:spAutoFit/>
          </a:bodyPr>
          <a:p>
            <a:endParaRPr altLang="zh-CN" dirty="0" sz="1800" lang="en-US"/>
          </a:p>
          <a:p>
            <a:r>
              <a:rPr altLang="en-US" dirty="0" sz="1800" lang="zh-CN">
                <a:ln w="0"/>
                <a:effectLst>
                  <a:outerShdw algn="tl" blurRad="38100" dir="2700000" dist="19050" rotWithShape="0">
                    <a:schemeClr val="dk1">
                      <a:alpha val="40000"/>
                    </a:schemeClr>
                  </a:outerShdw>
                </a:effectLst>
              </a:rPr>
              <a:t> </a:t>
            </a:r>
            <a:endParaRPr altLang="zh-CN" dirty="0" sz="1800" lang="en-US">
              <a:ln w="0"/>
              <a:effectLst>
                <a:outerShdw algn="tl" blurRad="38100" dir="2700000" dist="19050" rotWithShape="0">
                  <a:schemeClr val="dk1">
                    <a:alpha val="40000"/>
                  </a:schemeClr>
                </a:outerShdw>
              </a:effectLst>
            </a:endParaRPr>
          </a:p>
        </p:txBody>
      </p:sp>
      <p:graphicFrame>
        <p:nvGraphicFramePr>
          <p:cNvPr id="4194305" name="图示 6"/>
          <p:cNvGraphicFramePr>
            <a:graphicFrameLocks/>
          </p:cNvGraphicFramePr>
          <p:nvPr/>
        </p:nvGraphicFramePr>
        <p:xfrm>
          <a:off x="6928" y="23521"/>
          <a:ext cx="1075173" cy="1299157"/>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52"/>
                                        </p:tgtEl>
                                        <p:attrNameLst>
                                          <p:attrName>style.visibility</p:attrName>
                                        </p:attrNameLst>
                                      </p:cBhvr>
                                      <p:to>
                                        <p:strVal val="visible"/>
                                      </p:to>
                                    </p:set>
                                    <p:animEffect transition="in" filter="fade">
                                      <p:cBhvr>
                                        <p:cTn dur="1000" id="7"/>
                                        <p:tgtEl>
                                          <p:spTgt spid="1048652"/>
                                        </p:tgtEl>
                                      </p:cBhvr>
                                    </p:animEffect>
                                    <p:anim calcmode="lin" valueType="num">
                                      <p:cBhvr>
                                        <p:cTn dur="1000" fill="hold" id="8"/>
                                        <p:tgtEl>
                                          <p:spTgt spid="1048652"/>
                                        </p:tgtEl>
                                        <p:attrNameLst>
                                          <p:attrName>ppt_x</p:attrName>
                                        </p:attrNameLst>
                                      </p:cBhvr>
                                      <p:tavLst>
                                        <p:tav tm="0">
                                          <p:val>
                                            <p:strVal val="#ppt_x"/>
                                          </p:val>
                                        </p:tav>
                                        <p:tav tm="100000">
                                          <p:val>
                                            <p:strVal val="#ppt_x"/>
                                          </p:val>
                                        </p:tav>
                                      </p:tavLst>
                                    </p:anim>
                                    <p:anim calcmode="lin" valueType="num">
                                      <p:cBhvr>
                                        <p:cTn dur="1000" fill="hold" id="9"/>
                                        <p:tgtEl>
                                          <p:spTgt spid="1048652"/>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51"/>
                                        </p:tgtEl>
                                        <p:attrNameLst>
                                          <p:attrName>style.visibility</p:attrName>
                                        </p:attrNameLst>
                                      </p:cBhvr>
                                      <p:to>
                                        <p:strVal val="visible"/>
                                      </p:to>
                                    </p:set>
                                    <p:animEffect transition="in" filter="fade">
                                      <p:cBhvr>
                                        <p:cTn dur="1000" id="14"/>
                                        <p:tgtEl>
                                          <p:spTgt spid="1048651"/>
                                        </p:tgtEl>
                                      </p:cBhvr>
                                    </p:animEffect>
                                    <p:anim calcmode="lin" valueType="num">
                                      <p:cBhvr>
                                        <p:cTn dur="1000" fill="hold" id="15"/>
                                        <p:tgtEl>
                                          <p:spTgt spid="1048651"/>
                                        </p:tgtEl>
                                        <p:attrNameLst>
                                          <p:attrName>ppt_x</p:attrName>
                                        </p:attrNameLst>
                                      </p:cBhvr>
                                      <p:tavLst>
                                        <p:tav tm="0">
                                          <p:val>
                                            <p:strVal val="#ppt_x"/>
                                          </p:val>
                                        </p:tav>
                                        <p:tav tm="100000">
                                          <p:val>
                                            <p:strVal val="#ppt_x"/>
                                          </p:val>
                                        </p:tav>
                                      </p:tavLst>
                                    </p:anim>
                                    <p:anim calcmode="lin" valueType="num">
                                      <p:cBhvr>
                                        <p:cTn dur="1000" fill="hold" id="16"/>
                                        <p:tgtEl>
                                          <p:spTgt spid="1048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1" grpId="0"/>
      <p:bldP spid="10486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60" name="文本框 2"/>
          <p:cNvSpPr txBox="1"/>
          <p:nvPr/>
        </p:nvSpPr>
        <p:spPr>
          <a:xfrm>
            <a:off x="1625320" y="1432766"/>
            <a:ext cx="6081766" cy="2402840"/>
          </a:xfrm>
          <a:prstGeom prst="rect"/>
          <a:noFill/>
        </p:spPr>
        <p:txBody>
          <a:bodyPr wrap="square">
            <a:spAutoFit/>
          </a:bodyPr>
          <a:p>
            <a:r>
              <a:rPr altLang="zh-CN" dirty="0" sz="2000" lang="en-US"/>
              <a:t>1</a:t>
            </a:r>
            <a:r>
              <a:rPr altLang="en-US" dirty="0" sz="2000" lang="zh-CN"/>
              <a:t>、有效发挥川菜博物馆展览互动的教育功能</a:t>
            </a:r>
            <a:endParaRPr altLang="zh-CN" dirty="0" sz="2000" lang="en-US"/>
          </a:p>
          <a:p>
            <a:endParaRPr altLang="en-US" dirty="0" sz="2000" lang="zh-CN"/>
          </a:p>
          <a:p>
            <a:r>
              <a:rPr altLang="zh-CN" dirty="0" sz="2000" lang="en-US"/>
              <a:t>2</a:t>
            </a:r>
            <a:r>
              <a:rPr altLang="en-US" dirty="0" sz="2000" lang="zh-CN"/>
              <a:t>、在川菜博物馆互动体验中充分展现川菜文化底蕴</a:t>
            </a:r>
            <a:endParaRPr altLang="zh-CN" dirty="0" sz="2000" lang="en-US"/>
          </a:p>
          <a:p>
            <a:endParaRPr altLang="en-US" dirty="0" sz="2000" lang="zh-CN"/>
          </a:p>
          <a:p>
            <a:r>
              <a:rPr altLang="zh-CN" dirty="0" sz="2000" lang="en-US"/>
              <a:t>3</a:t>
            </a:r>
            <a:r>
              <a:rPr altLang="en-US" dirty="0" sz="2000" lang="zh-CN"/>
              <a:t>、多媒体在川菜博物馆互动体验中的应用</a:t>
            </a:r>
            <a:endParaRPr altLang="zh-CN" dirty="0" sz="2000" lang="en-US"/>
          </a:p>
          <a:p>
            <a:endParaRPr altLang="en-US" dirty="0" sz="2000" lang="zh-CN"/>
          </a:p>
          <a:p>
            <a:r>
              <a:rPr altLang="zh-CN" dirty="0" sz="2000" lang="en-US"/>
              <a:t>4</a:t>
            </a:r>
            <a:r>
              <a:rPr altLang="en-US" dirty="0" sz="2000" lang="zh-CN"/>
              <a:t>、利用馆内互动体验活动对川菜博物馆进行宣传</a:t>
            </a:r>
            <a:endParaRPr altLang="zh-CN" dirty="0" sz="2000" lang="en-US"/>
          </a:p>
        </p:txBody>
      </p:sp>
      <p:sp>
        <p:nvSpPr>
          <p:cNvPr id="1048661" name="文本框 4"/>
          <p:cNvSpPr txBox="1"/>
          <p:nvPr/>
        </p:nvSpPr>
        <p:spPr>
          <a:xfrm>
            <a:off x="609553" y="284874"/>
            <a:ext cx="4577024" cy="400110"/>
          </a:xfrm>
          <a:prstGeom prst="rect"/>
          <a:noFill/>
        </p:spPr>
        <p:txBody>
          <a:bodyPr wrap="square">
            <a:spAutoFit/>
          </a:bodyPr>
          <a:p>
            <a:r>
              <a:rPr altLang="en-US" dirty="0" sz="2000" lang="zh-CN"/>
              <a:t>拟解决的关键问题</a:t>
            </a:r>
          </a:p>
        </p:txBody>
      </p:sp>
      <p:pic>
        <p:nvPicPr>
          <p:cNvPr id="2097166" name="图片 8"/>
          <p:cNvPicPr>
            <a:picLocks noChangeAspect="1"/>
          </p:cNvPicPr>
          <p:nvPr/>
        </p:nvPicPr>
        <p:blipFill>
          <a:blip xmlns:r="http://schemas.openxmlformats.org/officeDocument/2006/relationships" r:embed="rId1"/>
          <a:stretch>
            <a:fillRect/>
          </a:stretch>
        </p:blipFill>
        <p:spPr>
          <a:xfrm>
            <a:off x="134024" y="203358"/>
            <a:ext cx="475529" cy="481626"/>
          </a:xfrm>
          <a:prstGeom prst="rect"/>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grpSp>
        <p:nvGrpSpPr>
          <p:cNvPr id="67" name="组合 36"/>
          <p:cNvGrpSpPr>
            <a:grpSpLocks noChangeAspect="1"/>
          </p:cNvGrpSpPr>
          <p:nvPr/>
        </p:nvGrpSpPr>
        <p:grpSpPr bwMode="auto">
          <a:xfrm>
            <a:off x="314327" y="280988"/>
            <a:ext cx="468313" cy="468312"/>
            <a:chOff x="2817516" y="1944350"/>
            <a:chExt cx="1129689" cy="1129689"/>
          </a:xfrm>
        </p:grpSpPr>
        <p:sp>
          <p:nvSpPr>
            <p:cNvPr id="1048662" name="椭圆 2"/>
            <p:cNvSpPr/>
            <p:nvPr/>
          </p:nvSpPr>
          <p:spPr>
            <a:xfrm>
              <a:off x="2817516"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63" name="Freeform 5"/>
            <p:cNvSpPr>
              <a:spLocks noEditPoints="1"/>
            </p:cNvSpPr>
            <p:nvPr/>
          </p:nvSpPr>
          <p:spPr bwMode="auto">
            <a:xfrm>
              <a:off x="3196633" y="2158800"/>
              <a:ext cx="444216" cy="658667"/>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664" name="文本框 5"/>
          <p:cNvSpPr txBox="1"/>
          <p:nvPr/>
        </p:nvSpPr>
        <p:spPr>
          <a:xfrm>
            <a:off x="939803" y="369888"/>
            <a:ext cx="4576762" cy="396240"/>
          </a:xfrm>
          <a:prstGeom prst="rect"/>
          <a:noFill/>
        </p:spPr>
        <p:txBody>
          <a:bodyPr wrap="square">
            <a:spAutoFit/>
          </a:bodyPr>
          <a:p>
            <a:pPr eaLnBrk="1" fontAlgn="auto" hangingPunct="1">
              <a:spcBef>
                <a:spcPts val="0"/>
              </a:spcBef>
              <a:spcAft>
                <a:spcPts val="0"/>
              </a:spcAft>
            </a:pPr>
            <a:r>
              <a:rPr altLang="en-US" b="1" dirty="0" sz="1800" lang="zh-CN">
                <a:solidFill>
                  <a:schemeClr val="accent6">
                    <a:lumMod val="75000"/>
                  </a:schemeClr>
                </a:solidFill>
                <a:latin typeface="+mn-lt"/>
                <a:ea typeface="+mn-ea"/>
              </a:rPr>
              <a:t>调研可行性分析</a:t>
            </a:r>
          </a:p>
        </p:txBody>
      </p:sp>
      <p:sp>
        <p:nvSpPr>
          <p:cNvPr id="1048665" name="文本框 9"/>
          <p:cNvSpPr txBox="1"/>
          <p:nvPr/>
        </p:nvSpPr>
        <p:spPr>
          <a:xfrm>
            <a:off x="939803" y="806615"/>
            <a:ext cx="4576762" cy="281941"/>
          </a:xfrm>
          <a:prstGeom prst="rect"/>
          <a:noFill/>
        </p:spPr>
        <p:txBody>
          <a:bodyPr wrap="square">
            <a:spAutoFit/>
          </a:bodyPr>
          <a:p>
            <a:r>
              <a:rPr altLang="en-US" dirty="0" sz="1400" kern="100" lang="zh-CN">
                <a:effectLst/>
                <a:latin typeface="Calibri" panose="020F0502020204030204" pitchFamily="34" charset="0"/>
                <a:ea typeface="宋体" panose="02010600030101010101" pitchFamily="2" charset="-122"/>
                <a:cs typeface="Times New Roman" panose="02020603050405020304" pitchFamily="18" charset="0"/>
              </a:rPr>
              <a:t>适应时代特色性，符合博物馆发展的需要</a:t>
            </a:r>
            <a:endParaRPr altLang="en-US" dirty="0" lang="zh-CN"/>
          </a:p>
        </p:txBody>
      </p:sp>
      <p:sp>
        <p:nvSpPr>
          <p:cNvPr id="1048666" name="文本框 11"/>
          <p:cNvSpPr txBox="1"/>
          <p:nvPr/>
        </p:nvSpPr>
        <p:spPr>
          <a:xfrm>
            <a:off x="1935955" y="1483568"/>
            <a:ext cx="4779169" cy="599440"/>
          </a:xfrm>
          <a:prstGeom prst="rect"/>
          <a:noFill/>
        </p:spPr>
        <p:txBody>
          <a:bodyPr wrap="square">
            <a:spAutoFit/>
          </a:bodyPr>
          <a:p>
            <a:r>
              <a:rPr altLang="en-US" b="1" dirty="0" sz="1800" kern="100" lang="zh-CN">
                <a:effectLst/>
                <a:latin typeface="Calibri" panose="020F0502020204030204" pitchFamily="34" charset="0"/>
                <a:ea typeface="宋体" panose="02010600030101010101" pitchFamily="2" charset="-122"/>
                <a:cs typeface="Times New Roman" panose="02020603050405020304" pitchFamily="18" charset="0"/>
              </a:rPr>
              <a:t>时间可行性</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：时间充裕，对于调研时间的安排有相对详细的计划。</a:t>
            </a:r>
            <a:endParaRPr altLang="en-US" dirty="0" sz="1600" lang="zh-CN"/>
          </a:p>
        </p:txBody>
      </p:sp>
      <p:sp>
        <p:nvSpPr>
          <p:cNvPr id="1048667" name="文本框 13"/>
          <p:cNvSpPr txBox="1"/>
          <p:nvPr/>
        </p:nvSpPr>
        <p:spPr>
          <a:xfrm>
            <a:off x="1935955" y="2191811"/>
            <a:ext cx="4950619" cy="853440"/>
          </a:xfrm>
          <a:prstGeom prst="rect"/>
          <a:noFill/>
        </p:spPr>
        <p:txBody>
          <a:bodyPr wrap="square">
            <a:spAutoFit/>
          </a:bodyPr>
          <a:p>
            <a:r>
              <a:rPr altLang="en-US" b="1" dirty="0" sz="1800" kern="100" lang="zh-CN">
                <a:effectLst/>
                <a:latin typeface="Calibri" panose="020F0502020204030204" pitchFamily="34" charset="0"/>
                <a:ea typeface="宋体" panose="02010600030101010101" pitchFamily="2" charset="-122"/>
                <a:cs typeface="Times New Roman" panose="02020603050405020304" pitchFamily="18" charset="0"/>
              </a:rPr>
              <a:t>经济可行性</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：调研对象距绵阳近，交通便利</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。此次调研</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所需经费主要为调查问卷的印刷、调研的打印及交通费等，所需经费较低</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endParaRPr altLang="en-US" dirty="0" sz="1800" lang="zh-CN"/>
          </a:p>
        </p:txBody>
      </p:sp>
      <p:sp>
        <p:nvSpPr>
          <p:cNvPr id="1048668" name="文本框 17"/>
          <p:cNvSpPr txBox="1"/>
          <p:nvPr/>
        </p:nvSpPr>
        <p:spPr>
          <a:xfrm>
            <a:off x="1935955" y="3177054"/>
            <a:ext cx="4779168" cy="777240"/>
          </a:xfrm>
          <a:prstGeom prst="rect"/>
          <a:noFill/>
        </p:spPr>
        <p:txBody>
          <a:bodyPr wrap="square">
            <a:spAutoFit/>
          </a:bodyPr>
          <a:p>
            <a:r>
              <a:rPr altLang="en-US" b="1" dirty="0" sz="1600" kern="100" lang="zh-CN">
                <a:effectLst/>
                <a:latin typeface="Calibri" panose="020F0502020204030204" pitchFamily="34" charset="0"/>
                <a:ea typeface="宋体" panose="02010600030101010101" pitchFamily="2" charset="-122"/>
                <a:cs typeface="Times New Roman" panose="02020603050405020304" pitchFamily="18" charset="0"/>
              </a:rPr>
              <a:t>技术可行性</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：以访谈、调查问卷等为主要形式展开。在调研过程中可用手机等工具完成。收集的</a:t>
            </a:r>
            <a:r>
              <a:rPr altLang="en-US" dirty="0" sz="1600" kern="100" lang="zh-CN">
                <a:latin typeface="Calibri" panose="020F0502020204030204" pitchFamily="34" charset="0"/>
                <a:ea typeface="宋体" panose="02010600030101010101" pitchFamily="2" charset="-122"/>
                <a:cs typeface="Times New Roman" panose="02020603050405020304" pitchFamily="18" charset="0"/>
              </a:rPr>
              <a:t>资料将会以表格、图片等形式呈现。</a:t>
            </a:r>
            <a:endParaRPr altLang="en-US" dirty="0" sz="1600" lang="zh-CN"/>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grpSp>
        <p:nvGrpSpPr>
          <p:cNvPr id="69" name="组合 40"/>
          <p:cNvGrpSpPr>
            <a:grpSpLocks noChangeAspect="1"/>
          </p:cNvGrpSpPr>
          <p:nvPr/>
        </p:nvGrpSpPr>
        <p:grpSpPr bwMode="auto">
          <a:xfrm>
            <a:off x="193747" y="415012"/>
            <a:ext cx="468313" cy="468312"/>
            <a:chOff x="1928879" y="1944350"/>
            <a:chExt cx="1129689" cy="1129689"/>
          </a:xfrm>
        </p:grpSpPr>
        <p:sp>
          <p:nvSpPr>
            <p:cNvPr id="1048669" name="椭圆 2"/>
            <p:cNvSpPr/>
            <p:nvPr/>
          </p:nvSpPr>
          <p:spPr>
            <a:xfrm>
              <a:off x="1928879"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dirty="0" sz="1350" lang="zh-CN">
                <a:solidFill>
                  <a:sysClr lastClr="000000" val="windowText"/>
                </a:solidFill>
              </a:endParaRPr>
            </a:p>
          </p:txBody>
        </p:sp>
        <p:sp>
          <p:nvSpPr>
            <p:cNvPr id="1048670" name="Freeform 7"/>
            <p:cNvSpPr>
              <a:spLocks noEditPoints="1"/>
            </p:cNvSpPr>
            <p:nvPr/>
          </p:nvSpPr>
          <p:spPr bwMode="auto">
            <a:xfrm>
              <a:off x="2054668" y="2200923"/>
              <a:ext cx="750572" cy="616542"/>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671" name="文本框 7"/>
          <p:cNvSpPr txBox="1"/>
          <p:nvPr/>
        </p:nvSpPr>
        <p:spPr>
          <a:xfrm>
            <a:off x="-763675" y="384235"/>
            <a:ext cx="4577024" cy="461665"/>
          </a:xfrm>
          <a:prstGeom prst="rect"/>
          <a:noFill/>
        </p:spPr>
        <p:txBody>
          <a:bodyPr wrap="square">
            <a:spAutoFit/>
          </a:bodyPr>
          <a:p>
            <a:pPr algn="ctr" eaLnBrk="1" fontAlgn="auto" hangingPunct="1">
              <a:spcBef>
                <a:spcPts val="0"/>
              </a:spcBef>
              <a:spcAft>
                <a:spcPts val="0"/>
              </a:spcAft>
            </a:pPr>
            <a:r>
              <a:rPr altLang="en-US" b="1" dirty="0" sz="2400" lang="zh-CN">
                <a:solidFill>
                  <a:schemeClr val="accent6">
                    <a:lumMod val="75000"/>
                  </a:schemeClr>
                </a:solidFill>
                <a:latin typeface="+mn-lt"/>
                <a:ea typeface="+mn-ea"/>
              </a:rPr>
              <a:t>研究重难点</a:t>
            </a:r>
          </a:p>
        </p:txBody>
      </p:sp>
      <p:sp>
        <p:nvSpPr>
          <p:cNvPr id="1048672" name="文本框 9"/>
          <p:cNvSpPr txBox="1"/>
          <p:nvPr/>
        </p:nvSpPr>
        <p:spPr>
          <a:xfrm>
            <a:off x="662060" y="2243606"/>
            <a:ext cx="8291021" cy="1031240"/>
          </a:xfrm>
          <a:prstGeom prst="rect"/>
          <a:noFill/>
        </p:spPr>
        <p:txBody>
          <a:bodyPr wrap="square">
            <a:spAutoFit/>
          </a:bodyPr>
          <a:p>
            <a:pPr algn="ctr" eaLnBrk="1" fontAlgn="auto" hangingPunct="1">
              <a:spcBef>
                <a:spcPts val="0"/>
              </a:spcBef>
              <a:spcAft>
                <a:spcPts val="0"/>
              </a:spcAft>
            </a:pPr>
            <a:r>
              <a:rPr altLang="en-US" dirty="0" sz="1800" lang="zh-CN">
                <a:solidFill>
                  <a:schemeClr val="accent6">
                    <a:lumMod val="75000"/>
                  </a:schemeClr>
                </a:solidFill>
                <a:latin typeface="+mn-lt"/>
                <a:ea typeface="+mn-ea"/>
              </a:rPr>
              <a:t>  研究难点 ：案列对比分析，对比分析成都川菜博物馆与成都饮食文化博物馆、   郫县豆瓣酱博物馆（川菜文化体验馆）互动体验的异同及优劣势</a:t>
            </a:r>
            <a:endParaRPr altLang="zh-CN" dirty="0" sz="1800" lang="en-US">
              <a:solidFill>
                <a:schemeClr val="accent6">
                  <a:lumMod val="75000"/>
                </a:schemeClr>
              </a:solidFill>
              <a:latin typeface="+mn-lt"/>
              <a:ea typeface="+mn-ea"/>
            </a:endParaRPr>
          </a:p>
          <a:p>
            <a:pPr algn="ctr" eaLnBrk="1" fontAlgn="auto" hangingPunct="1">
              <a:spcBef>
                <a:spcPts val="0"/>
              </a:spcBef>
              <a:spcAft>
                <a:spcPts val="0"/>
              </a:spcAft>
            </a:pPr>
            <a:r>
              <a:rPr altLang="en-US" b="1" dirty="0" sz="2000" lang="zh-CN">
                <a:solidFill>
                  <a:schemeClr val="accent6">
                    <a:lumMod val="75000"/>
                  </a:schemeClr>
                </a:solidFill>
                <a:latin typeface="+mn-lt"/>
                <a:ea typeface="+mn-ea"/>
              </a:rPr>
              <a:t>                                                         </a:t>
            </a:r>
            <a:endParaRPr altLang="en-US" dirty="0" sz="2400" lang="zh-CN">
              <a:solidFill>
                <a:schemeClr val="accent6">
                  <a:lumMod val="75000"/>
                </a:schemeClr>
              </a:solidFill>
              <a:latin typeface="+mn-lt"/>
              <a:ea typeface="+mn-ea"/>
            </a:endParaRPr>
          </a:p>
        </p:txBody>
      </p:sp>
      <p:sp>
        <p:nvSpPr>
          <p:cNvPr id="1048673" name="文本框 11"/>
          <p:cNvSpPr txBox="1"/>
          <p:nvPr/>
        </p:nvSpPr>
        <p:spPr>
          <a:xfrm>
            <a:off x="-164742" y="1261398"/>
            <a:ext cx="7760165" cy="751839"/>
          </a:xfrm>
          <a:prstGeom prst="rect"/>
          <a:noFill/>
        </p:spPr>
        <p:txBody>
          <a:bodyPr wrap="square">
            <a:spAutoFit/>
          </a:bodyPr>
          <a:p>
            <a:pPr algn="ctr" eaLnBrk="1" fontAlgn="auto" hangingPunct="1">
              <a:spcBef>
                <a:spcPts val="0"/>
              </a:spcBef>
              <a:spcAft>
                <a:spcPts val="0"/>
              </a:spcAft>
            </a:pPr>
            <a:r>
              <a:rPr altLang="en-US" dirty="0" sz="2000" lang="zh-CN">
                <a:solidFill>
                  <a:schemeClr val="accent6">
                    <a:lumMod val="75000"/>
                  </a:schemeClr>
                </a:solidFill>
                <a:latin typeface="+mn-lt"/>
                <a:ea typeface="+mn-ea"/>
              </a:rPr>
              <a:t>   研究重点：</a:t>
            </a:r>
            <a:r>
              <a:rPr altLang="zh-CN" dirty="0" sz="2000" lang="en-US">
                <a:solidFill>
                  <a:schemeClr val="accent6">
                    <a:lumMod val="75000"/>
                  </a:schemeClr>
                </a:solidFill>
                <a:latin typeface="+mn-lt"/>
                <a:ea typeface="+mn-ea"/>
              </a:rPr>
              <a:t>1</a:t>
            </a:r>
            <a:r>
              <a:rPr altLang="en-US" dirty="0" sz="2000" lang="zh-CN">
                <a:solidFill>
                  <a:schemeClr val="accent6">
                    <a:lumMod val="75000"/>
                  </a:schemeClr>
                </a:solidFill>
                <a:latin typeface="+mn-lt"/>
                <a:ea typeface="+mn-ea"/>
              </a:rPr>
              <a:t>、成都川菜博物馆互动体验的发展现状</a:t>
            </a:r>
            <a:endParaRPr altLang="zh-CN" dirty="0" sz="2000" lang="en-US">
              <a:solidFill>
                <a:schemeClr val="accent6">
                  <a:lumMod val="75000"/>
                </a:schemeClr>
              </a:solidFill>
              <a:latin typeface="+mn-lt"/>
              <a:ea typeface="+mn-ea"/>
            </a:endParaRPr>
          </a:p>
          <a:p>
            <a:pPr algn="ctr" eaLnBrk="1" fontAlgn="auto" hangingPunct="1">
              <a:spcBef>
                <a:spcPts val="0"/>
              </a:spcBef>
              <a:spcAft>
                <a:spcPts val="0"/>
              </a:spcAft>
            </a:pPr>
            <a:r>
              <a:rPr altLang="zh-CN" dirty="0" sz="2000" lang="en-US">
                <a:solidFill>
                  <a:schemeClr val="accent6">
                    <a:lumMod val="75000"/>
                  </a:schemeClr>
                </a:solidFill>
                <a:latin typeface="+mn-lt"/>
                <a:ea typeface="+mn-ea"/>
              </a:rPr>
              <a:t>                                2</a:t>
            </a:r>
            <a:r>
              <a:rPr altLang="en-US" dirty="0" sz="2000" lang="zh-CN">
                <a:solidFill>
                  <a:schemeClr val="accent6">
                    <a:lumMod val="75000"/>
                  </a:schemeClr>
                </a:solidFill>
                <a:latin typeface="+mn-lt"/>
                <a:ea typeface="+mn-ea"/>
              </a:rPr>
              <a:t>、成都川菜博物馆互动体验的不足及可取之处</a:t>
            </a:r>
          </a:p>
        </p:txBody>
      </p:sp>
      <p:sp>
        <p:nvSpPr>
          <p:cNvPr id="1048674" name="文本框 15"/>
          <p:cNvSpPr txBox="1"/>
          <p:nvPr/>
        </p:nvSpPr>
        <p:spPr>
          <a:xfrm>
            <a:off x="2001446" y="3013047"/>
            <a:ext cx="5141107" cy="396240"/>
          </a:xfrm>
          <a:prstGeom prst="rect"/>
          <a:noFill/>
        </p:spPr>
        <p:txBody>
          <a:bodyPr wrap="square">
            <a:spAutoFit/>
          </a:bodyPr>
          <a:p>
            <a:r>
              <a:rPr altLang="en-US" dirty="0" sz="1800" lang="zh-CN">
                <a:solidFill>
                  <a:schemeClr val="accent6">
                    <a:lumMod val="75000"/>
                  </a:schemeClr>
                </a:solidFill>
                <a:latin typeface="+mn-lt"/>
                <a:ea typeface="+mn-ea"/>
              </a:rPr>
              <a:t>访谈资料的获取与整理，问卷数据的整合与分析</a:t>
            </a:r>
            <a:endParaRPr altLang="en-US" dirty="0" sz="1800" lang="zh-CN"/>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73"/>
                                        </p:tgtEl>
                                        <p:attrNameLst>
                                          <p:attrName>style.visibility</p:attrName>
                                        </p:attrNameLst>
                                      </p:cBhvr>
                                      <p:to>
                                        <p:strVal val="visible"/>
                                      </p:to>
                                    </p:set>
                                    <p:animEffect transition="in" filter="fade">
                                      <p:cBhvr>
                                        <p:cTn dur="1000" id="7"/>
                                        <p:tgtEl>
                                          <p:spTgt spid="1048673"/>
                                        </p:tgtEl>
                                      </p:cBhvr>
                                    </p:animEffect>
                                    <p:anim calcmode="lin" valueType="num">
                                      <p:cBhvr>
                                        <p:cTn dur="1000" fill="hold" id="8"/>
                                        <p:tgtEl>
                                          <p:spTgt spid="1048673"/>
                                        </p:tgtEl>
                                        <p:attrNameLst>
                                          <p:attrName>ppt_x</p:attrName>
                                        </p:attrNameLst>
                                      </p:cBhvr>
                                      <p:tavLst>
                                        <p:tav tm="0">
                                          <p:val>
                                            <p:strVal val="#ppt_x"/>
                                          </p:val>
                                        </p:tav>
                                        <p:tav tm="100000">
                                          <p:val>
                                            <p:strVal val="#ppt_x"/>
                                          </p:val>
                                        </p:tav>
                                      </p:tavLst>
                                    </p:anim>
                                    <p:anim calcmode="lin" valueType="num">
                                      <p:cBhvr>
                                        <p:cTn dur="1000" fill="hold" id="9"/>
                                        <p:tgtEl>
                                          <p:spTgt spid="1048673"/>
                                        </p:tgtEl>
                                        <p:attrNameLst>
                                          <p:attrName>ppt_y</p:attrName>
                                        </p:attrNameLst>
                                      </p:cBhvr>
                                      <p:tavLst>
                                        <p:tav tm="0">
                                          <p:val>
                                            <p:strVal val="#ppt_y+.1"/>
                                          </p:val>
                                        </p:tav>
                                        <p:tav tm="100000">
                                          <p:val>
                                            <p:strVal val="#ppt_y"/>
                                          </p:val>
                                        </p:tav>
                                      </p:tavLst>
                                    </p:anim>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42" presetSubtype="0">
                                  <p:stCondLst>
                                    <p:cond delay="0"/>
                                  </p:stCondLst>
                                  <p:childTnLst>
                                    <p:set>
                                      <p:cBhvr>
                                        <p:cTn dur="1" fill="hold" id="13">
                                          <p:stCondLst>
                                            <p:cond delay="0"/>
                                          </p:stCondLst>
                                        </p:cTn>
                                        <p:tgtEl>
                                          <p:spTgt spid="1048672"/>
                                        </p:tgtEl>
                                        <p:attrNameLst>
                                          <p:attrName>style.visibility</p:attrName>
                                        </p:attrNameLst>
                                      </p:cBhvr>
                                      <p:to>
                                        <p:strVal val="visible"/>
                                      </p:to>
                                    </p:set>
                                    <p:animEffect transition="in" filter="fade">
                                      <p:cBhvr>
                                        <p:cTn dur="1000" id="14"/>
                                        <p:tgtEl>
                                          <p:spTgt spid="1048672"/>
                                        </p:tgtEl>
                                      </p:cBhvr>
                                    </p:animEffect>
                                    <p:anim calcmode="lin" valueType="num">
                                      <p:cBhvr>
                                        <p:cTn dur="1000" fill="hold" id="15"/>
                                        <p:tgtEl>
                                          <p:spTgt spid="1048672"/>
                                        </p:tgtEl>
                                        <p:attrNameLst>
                                          <p:attrName>ppt_x</p:attrName>
                                        </p:attrNameLst>
                                      </p:cBhvr>
                                      <p:tavLst>
                                        <p:tav tm="0">
                                          <p:val>
                                            <p:strVal val="#ppt_x"/>
                                          </p:val>
                                        </p:tav>
                                        <p:tav tm="100000">
                                          <p:val>
                                            <p:strVal val="#ppt_x"/>
                                          </p:val>
                                        </p:tav>
                                      </p:tavLst>
                                    </p:anim>
                                    <p:anim calcmode="lin" valueType="num">
                                      <p:cBhvr>
                                        <p:cTn dur="1000" fill="hold" id="16"/>
                                        <p:tgtEl>
                                          <p:spTgt spid="1048672"/>
                                        </p:tgtEl>
                                        <p:attrNameLst>
                                          <p:attrName>ppt_y</p:attrName>
                                        </p:attrNameLst>
                                      </p:cBhvr>
                                      <p:tavLst>
                                        <p:tav tm="0">
                                          <p:val>
                                            <p:strVal val="#ppt_y+.1"/>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048674"/>
                                        </p:tgtEl>
                                        <p:attrNameLst>
                                          <p:attrName>style.visibility</p:attrName>
                                        </p:attrNameLst>
                                      </p:cBhvr>
                                      <p:to>
                                        <p:strVal val="visible"/>
                                      </p:to>
                                    </p:set>
                                    <p:animEffect transition="in" filter="fade">
                                      <p:cBhvr>
                                        <p:cTn dur="1000" id="21"/>
                                        <p:tgtEl>
                                          <p:spTgt spid="1048674"/>
                                        </p:tgtEl>
                                      </p:cBhvr>
                                    </p:animEffect>
                                    <p:anim calcmode="lin" valueType="num">
                                      <p:cBhvr>
                                        <p:cTn dur="1000" fill="hold" id="22"/>
                                        <p:tgtEl>
                                          <p:spTgt spid="1048674"/>
                                        </p:tgtEl>
                                        <p:attrNameLst>
                                          <p:attrName>ppt_x</p:attrName>
                                        </p:attrNameLst>
                                      </p:cBhvr>
                                      <p:tavLst>
                                        <p:tav tm="0">
                                          <p:val>
                                            <p:strVal val="#ppt_x"/>
                                          </p:val>
                                        </p:tav>
                                        <p:tav tm="100000">
                                          <p:val>
                                            <p:strVal val="#ppt_x"/>
                                          </p:val>
                                        </p:tav>
                                      </p:tavLst>
                                    </p:anim>
                                    <p:anim calcmode="lin" valueType="num">
                                      <p:cBhvr>
                                        <p:cTn dur="1000" fill="hold" id="23"/>
                                        <p:tgtEl>
                                          <p:spTgt spid="104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2" grpId="0"/>
      <p:bldP spid="1048673" grpId="0"/>
      <p:bldP spid="10486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grpSp>
        <p:nvGrpSpPr>
          <p:cNvPr id="71" name="组合 36"/>
          <p:cNvGrpSpPr>
            <a:grpSpLocks noChangeAspect="1"/>
          </p:cNvGrpSpPr>
          <p:nvPr/>
        </p:nvGrpSpPr>
        <p:grpSpPr bwMode="auto">
          <a:xfrm>
            <a:off x="314327" y="280988"/>
            <a:ext cx="468313" cy="468312"/>
            <a:chOff x="2817516" y="1944350"/>
            <a:chExt cx="1129689" cy="1129689"/>
          </a:xfrm>
        </p:grpSpPr>
        <p:sp>
          <p:nvSpPr>
            <p:cNvPr id="1048675" name="椭圆 2"/>
            <p:cNvSpPr/>
            <p:nvPr/>
          </p:nvSpPr>
          <p:spPr>
            <a:xfrm>
              <a:off x="2817516"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76" name="Freeform 5"/>
            <p:cNvSpPr>
              <a:spLocks noEditPoints="1"/>
            </p:cNvSpPr>
            <p:nvPr/>
          </p:nvSpPr>
          <p:spPr bwMode="auto">
            <a:xfrm>
              <a:off x="3196633" y="2158800"/>
              <a:ext cx="444216" cy="658667"/>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677" name="文本框 5"/>
          <p:cNvSpPr txBox="1"/>
          <p:nvPr/>
        </p:nvSpPr>
        <p:spPr>
          <a:xfrm>
            <a:off x="-1096657" y="352524"/>
            <a:ext cx="4750594" cy="396240"/>
          </a:xfrm>
          <a:prstGeom prst="rect"/>
          <a:noFill/>
        </p:spPr>
        <p:txBody>
          <a:bodyPr wrap="square">
            <a:spAutoFit/>
          </a:bodyPr>
          <a:p>
            <a:pPr algn="ctr" eaLnBrk="1" fontAlgn="auto" hangingPunct="1">
              <a:spcBef>
                <a:spcPts val="0"/>
              </a:spcBef>
              <a:spcAft>
                <a:spcPts val="0"/>
              </a:spcAft>
            </a:pPr>
            <a:r>
              <a:rPr altLang="en-US" b="1" dirty="0" sz="1800" lang="zh-CN">
                <a:solidFill>
                  <a:schemeClr val="accent6">
                    <a:lumMod val="75000"/>
                  </a:schemeClr>
                </a:solidFill>
                <a:latin typeface="+mn-lt"/>
                <a:ea typeface="+mn-ea"/>
              </a:rPr>
              <a:t>参考文献</a:t>
            </a:r>
          </a:p>
        </p:txBody>
      </p:sp>
      <p:sp>
        <p:nvSpPr>
          <p:cNvPr id="1048678" name="文本框 7"/>
          <p:cNvSpPr txBox="1"/>
          <p:nvPr/>
        </p:nvSpPr>
        <p:spPr>
          <a:xfrm>
            <a:off x="1652587" y="1048256"/>
            <a:ext cx="5838826" cy="3139440"/>
          </a:xfrm>
          <a:prstGeom prst="rect"/>
          <a:noFill/>
        </p:spPr>
        <p:txBody>
          <a:bodyPr wrap="square">
            <a:spAutoFit/>
          </a:bodyPr>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[1]</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胡明珠</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 </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针对美食展陈的互动体验设计研究</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[D].</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西华大学</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,2017.</a:t>
            </a:r>
          </a:p>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王进修</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川菜博物馆陈列形式设计</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[J].</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设计</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,2016(09):146-147.</a:t>
            </a:r>
          </a:p>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[3]</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康晓蓉</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吴燕子</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川菜博物馆改变大众对博物馆的老印象</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[J].</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西部广播电视</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,2008(04):90-93.</a:t>
            </a:r>
          </a:p>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[4]</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澈丽沐格</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 </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专题博物馆“体验式”展示设计研究</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[D].</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内蒙古师范大学</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,2017.</a:t>
            </a:r>
          </a:p>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[5]</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周腾</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 </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体验式展示空间设计研究</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[D].</a:t>
            </a:r>
            <a:r>
              <a:rPr altLang="en-US" dirty="0" sz="1600" kern="100" lang="zh-CN">
                <a:effectLst/>
                <a:latin typeface="Calibri" panose="020F0502020204030204" pitchFamily="34" charset="0"/>
                <a:ea typeface="宋体" panose="02010600030101010101" pitchFamily="2" charset="-122"/>
                <a:cs typeface="Times New Roman" panose="02020603050405020304" pitchFamily="18" charset="0"/>
              </a:rPr>
              <a:t>湖南师范大学</a:t>
            </a:r>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,2016.</a:t>
            </a:r>
          </a:p>
          <a:p>
            <a:pPr algn="just"/>
            <a:r>
              <a:rPr altLang="zh-CN" dirty="0" sz="16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6]</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徐永红</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 </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博物馆旅游体验研究</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[D].</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河南大学</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,2006.</a:t>
            </a:r>
          </a:p>
          <a:p>
            <a:pPr algn="just"/>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[7]</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汤强</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中国餐饮博物馆展示设计评析</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[J].</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中华民居</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下旬刊</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),2012(08):22.</a:t>
            </a:r>
          </a:p>
          <a:p>
            <a:pPr algn="just"/>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[8]</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鸿承</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中外饮食文化博物馆建设现状比较研究</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[J].</a:t>
            </a:r>
            <a:r>
              <a:rPr altLang="en-US" dirty="0" sz="1600" kern="100" lang="zh-CN">
                <a:effectLst/>
                <a:latin typeface="宋体" panose="02010600030101010101" pitchFamily="2" charset="-122"/>
                <a:ea typeface="宋体" panose="02010600030101010101" pitchFamily="2" charset="-122"/>
                <a:cs typeface="Times New Roman" panose="02020603050405020304" pitchFamily="18" charset="0"/>
              </a:rPr>
              <a:t>中国调味品</a:t>
            </a:r>
            <a:r>
              <a:rPr altLang="zh-CN" dirty="0" sz="1600" kern="100" lang="en-US">
                <a:effectLst/>
                <a:latin typeface="宋体" panose="02010600030101010101" pitchFamily="2" charset="-122"/>
                <a:ea typeface="宋体" panose="02010600030101010101" pitchFamily="2" charset="-122"/>
                <a:cs typeface="Times New Roman" panose="02020603050405020304" pitchFamily="18" charset="0"/>
              </a:rPr>
              <a:t>,2018,43(03):167-172.</a:t>
            </a: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72" name=""/>
        <p:cNvGrpSpPr/>
        <p:nvPr/>
      </p:nvGrpSpPr>
      <p:grpSpPr>
        <a:xfrm>
          <a:off x="0" y="0"/>
          <a:ext cx="0" cy="0"/>
          <a:chOff x="0" y="0"/>
          <a:chExt cx="0" cy="0"/>
        </a:xfrm>
      </p:grpSpPr>
      <p:sp>
        <p:nvSpPr>
          <p:cNvPr id="1048679" name="矩形 4"/>
          <p:cNvSpPr/>
          <p:nvPr/>
        </p:nvSpPr>
        <p:spPr>
          <a:xfrm>
            <a:off x="2916238" y="555625"/>
            <a:ext cx="3551237" cy="1755139"/>
          </a:xfrm>
          <a:prstGeom prst="rect"/>
        </p:spPr>
        <p:txBody>
          <a:bodyPr>
            <a:spAutoFit/>
          </a:bodyPr>
          <a:p>
            <a:pPr eaLnBrk="1" fontAlgn="auto" hangingPunct="1">
              <a:lnSpc>
                <a:spcPct val="150000"/>
              </a:lnSpc>
              <a:spcBef>
                <a:spcPts val="0"/>
              </a:spcBef>
              <a:spcAft>
                <a:spcPts val="0"/>
              </a:spcAft>
            </a:pPr>
            <a:r>
              <a:rPr altLang="zh-CN" dirty="0" sz="6600" lang="en-US">
                <a:solidFill>
                  <a:schemeClr val="accent6">
                    <a:lumMod val="75000"/>
                  </a:schemeClr>
                </a:solidFill>
                <a:latin typeface="Impact" pitchFamily="34" charset="0"/>
              </a:rPr>
              <a:t>THANKS!</a:t>
            </a:r>
            <a:endParaRPr altLang="en-US" dirty="0" sz="6600" lang="zh-CN">
              <a:solidFill>
                <a:schemeClr val="accent6">
                  <a:lumMod val="75000"/>
                </a:schemeClr>
              </a:solidFill>
              <a:latin typeface="Impact" pitchFamily="34" charset="0"/>
            </a:endParaRPr>
          </a:p>
        </p:txBody>
      </p:sp>
      <p:sp>
        <p:nvSpPr>
          <p:cNvPr id="1048680" name="矩形 5"/>
          <p:cNvSpPr/>
          <p:nvPr/>
        </p:nvSpPr>
        <p:spPr>
          <a:xfrm>
            <a:off x="1331915" y="1995489"/>
            <a:ext cx="6435725" cy="459740"/>
          </a:xfrm>
          <a:prstGeom prst="rect"/>
        </p:spPr>
        <p:txBody>
          <a:bodyPr>
            <a:spAutoFit/>
          </a:bodyPr>
          <a:p>
            <a:pPr eaLnBrk="1" fontAlgn="auto" hangingPunct="1">
              <a:lnSpc>
                <a:spcPct val="150000"/>
              </a:lnSpc>
              <a:spcBef>
                <a:spcPts val="0"/>
              </a:spcBef>
              <a:spcAft>
                <a:spcPts val="0"/>
              </a:spcAft>
            </a:pPr>
            <a:r>
              <a:rPr altLang="en-US" dirty="0" sz="1400" kern="0" lang="zh-CN">
                <a:solidFill>
                  <a:schemeClr val="accent6">
                    <a:lumMod val="75000"/>
                  </a:schemeClr>
                </a:solidFill>
                <a:latin typeface="微软雅黑" panose="020B0503020204020204" pitchFamily="34" charset="-122"/>
              </a:rPr>
              <a:t>         </a:t>
            </a:r>
          </a:p>
        </p:txBody>
      </p:sp>
      <p:sp>
        <p:nvSpPr>
          <p:cNvPr id="1048681" name="矩形 6"/>
          <p:cNvSpPr/>
          <p:nvPr/>
        </p:nvSpPr>
        <p:spPr>
          <a:xfrm>
            <a:off x="3025777" y="2571750"/>
            <a:ext cx="3048000" cy="586740"/>
          </a:xfrm>
          <a:prstGeom prst="rect"/>
        </p:spPr>
        <p:txBody>
          <a:bodyPr>
            <a:spAutoFit/>
          </a:bodyPr>
          <a:p>
            <a:pPr eaLnBrk="1" fontAlgn="auto" hangingPunct="1">
              <a:lnSpc>
                <a:spcPct val="150000"/>
              </a:lnSpc>
              <a:spcBef>
                <a:spcPts val="0"/>
              </a:spcBef>
              <a:spcAft>
                <a:spcPts val="0"/>
              </a:spcAft>
            </a:pPr>
            <a:r>
              <a:rPr altLang="en-US" dirty="0" sz="2000" lang="zh-CN">
                <a:solidFill>
                  <a:schemeClr val="accent6">
                    <a:lumMod val="75000"/>
                  </a:schemeClr>
                </a:solidFill>
                <a:latin typeface="微软雅黑" panose="020B0503020204020204" pitchFamily="34" charset="-122"/>
              </a:rPr>
              <a:t>恳请各位老师批评指正！</a:t>
            </a: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evt="onBegin" delay="0">
                          <p:tn val="2"/>
                        </p:cond>
                      </p:stCondLst>
                      <p:childTnLst>
                        <p:par>
                          <p:cTn fill="hold" id="4" nodeType="withGroup">
                            <p:stCondLst>
                              <p:cond delay="0"/>
                            </p:stCondLst>
                            <p:childTnLst>
                              <p:par>
                                <p:cTn fill="hold" grpId="0" id="5" nodeType="afterEffect" presetClass="entr" presetID="17" presetSubtype="1">
                                  <p:stCondLst>
                                    <p:cond delay="0"/>
                                  </p:stCondLst>
                                  <p:iterate type="lt">
                                    <p:tmPct val="40000"/>
                                  </p:iterate>
                                  <p:childTnLst>
                                    <p:set>
                                      <p:cBhvr>
                                        <p:cTn dur="1" fill="hold" id="6">
                                          <p:stCondLst>
                                            <p:cond delay="0"/>
                                          </p:stCondLst>
                                        </p:cTn>
                                        <p:tgtEl>
                                          <p:spTgt spid="1048679"/>
                                        </p:tgtEl>
                                        <p:attrNameLst>
                                          <p:attrName>style.visibility</p:attrName>
                                        </p:attrNameLst>
                                      </p:cBhvr>
                                      <p:to>
                                        <p:strVal val="visible"/>
                                      </p:to>
                                    </p:set>
                                    <p:anim calcmode="lin" valueType="num">
                                      <p:cBhvr>
                                        <p:cTn dur="250" fill="hold" id="7"/>
                                        <p:tgtEl>
                                          <p:spTgt spid="1048679"/>
                                        </p:tgtEl>
                                        <p:attrNameLst>
                                          <p:attrName>ppt_x</p:attrName>
                                        </p:attrNameLst>
                                      </p:cBhvr>
                                      <p:tavLst>
                                        <p:tav tm="0">
                                          <p:val>
                                            <p:strVal val="#ppt_x"/>
                                          </p:val>
                                        </p:tav>
                                        <p:tav tm="100000">
                                          <p:val>
                                            <p:strVal val="#ppt_x"/>
                                          </p:val>
                                        </p:tav>
                                      </p:tavLst>
                                    </p:anim>
                                    <p:anim calcmode="lin" valueType="num">
                                      <p:cBhvr>
                                        <p:cTn dur="250" fill="hold" id="8"/>
                                        <p:tgtEl>
                                          <p:spTgt spid="1048679"/>
                                        </p:tgtEl>
                                        <p:attrNameLst>
                                          <p:attrName>ppt_y</p:attrName>
                                        </p:attrNameLst>
                                      </p:cBhvr>
                                      <p:tavLst>
                                        <p:tav tm="0">
                                          <p:val>
                                            <p:strVal val="#ppt_y-#ppt_h/2"/>
                                          </p:val>
                                        </p:tav>
                                        <p:tav tm="100000">
                                          <p:val>
                                            <p:strVal val="#ppt_y"/>
                                          </p:val>
                                        </p:tav>
                                      </p:tavLst>
                                    </p:anim>
                                    <p:anim calcmode="lin" valueType="num">
                                      <p:cBhvr>
                                        <p:cTn dur="250" fill="hold" id="9"/>
                                        <p:tgtEl>
                                          <p:spTgt spid="1048679"/>
                                        </p:tgtEl>
                                        <p:attrNameLst>
                                          <p:attrName>ppt_w</p:attrName>
                                        </p:attrNameLst>
                                      </p:cBhvr>
                                      <p:tavLst>
                                        <p:tav tm="0">
                                          <p:val>
                                            <p:strVal val="#ppt_w"/>
                                          </p:val>
                                        </p:tav>
                                        <p:tav tm="100000">
                                          <p:val>
                                            <p:strVal val="#ppt_w"/>
                                          </p:val>
                                        </p:tav>
                                      </p:tavLst>
                                    </p:anim>
                                    <p:anim calcmode="lin" valueType="num">
                                      <p:cBhvr>
                                        <p:cTn dur="250" fill="hold" id="10"/>
                                        <p:tgtEl>
                                          <p:spTgt spid="1048679"/>
                                        </p:tgtEl>
                                        <p:attrNameLst>
                                          <p:attrName>ppt_h</p:attrName>
                                        </p:attrNameLst>
                                      </p:cBhvr>
                                      <p:tavLst>
                                        <p:tav tm="0">
                                          <p:val>
                                            <p:fltVal val="0.0"/>
                                          </p:val>
                                        </p:tav>
                                        <p:tav tm="100000">
                                          <p:val>
                                            <p:strVal val="#ppt_h"/>
                                          </p:val>
                                        </p:tav>
                                      </p:tavLst>
                                    </p:anim>
                                  </p:childTnLst>
                                </p:cTn>
                              </p:par>
                            </p:childTnLst>
                          </p:cTn>
                        </p:par>
                        <p:par>
                          <p:cTn fill="hold" id="11" nodeType="afterGroup">
                            <p:stCondLst>
                              <p:cond delay="850"/>
                            </p:stCondLst>
                            <p:childTnLst>
                              <p:par>
                                <p:cTn fill="hold" grpId="0" id="12" nodeType="afterEffect" presetClass="entr" presetID="22" presetSubtype="8">
                                  <p:stCondLst>
                                    <p:cond delay="0"/>
                                  </p:stCondLst>
                                  <p:iterate type="lt">
                                    <p:tmPct val="30000"/>
                                  </p:iterate>
                                  <p:childTnLst>
                                    <p:set>
                                      <p:cBhvr>
                                        <p:cTn dur="1" fill="hold" id="13">
                                          <p:stCondLst>
                                            <p:cond delay="0"/>
                                          </p:stCondLst>
                                        </p:cTn>
                                        <p:tgtEl>
                                          <p:spTgt spid="1048680"/>
                                        </p:tgtEl>
                                        <p:attrNameLst>
                                          <p:attrName>style.visibility</p:attrName>
                                        </p:attrNameLst>
                                      </p:cBhvr>
                                      <p:to>
                                        <p:strVal val="visible"/>
                                      </p:to>
                                    </p:set>
                                    <p:animEffect transition="in" filter="wipe(left)">
                                      <p:cBhvr>
                                        <p:cTn dur="300" id="14"/>
                                        <p:tgtEl>
                                          <p:spTgt spid="1048680"/>
                                        </p:tgtEl>
                                      </p:cBhvr>
                                    </p:animEffect>
                                  </p:childTnLst>
                                </p:cTn>
                              </p:par>
                              <p:par>
                                <p:cTn fill="hold" grpId="1" id="15" nodeType="withEffect" presetClass="emph" presetID="36" presetSubtype="0">
                                  <p:stCondLst>
                                    <p:cond delay="0"/>
                                  </p:stCondLst>
                                  <p:iterate type="lt">
                                    <p:tmPct val="30000"/>
                                  </p:iterate>
                                  <p:childTnLst>
                                    <p:animScale>
                                      <p:cBhvr>
                                        <p:cTn autoRev="1" dur="150" fill="hold" id="16">
                                          <p:stCondLst>
                                            <p:cond delay="0"/>
                                          </p:stCondLst>
                                        </p:cTn>
                                        <p:tgtEl>
                                          <p:spTgt spid="1048680"/>
                                        </p:tgtEl>
                                      </p:cBhvr>
                                      <p:to x="80000" y="100000"/>
                                    </p:animScale>
                                    <p:anim by="(#ppt_w*0.10)" calcmode="lin" valueType="num">
                                      <p:cBhvr>
                                        <p:cTn autoRev="1" dur="150" fill="hold" id="17">
                                          <p:stCondLst>
                                            <p:cond delay="0"/>
                                          </p:stCondLst>
                                        </p:cTn>
                                        <p:tgtEl>
                                          <p:spTgt spid="1048680"/>
                                        </p:tgtEl>
                                        <p:attrNameLst>
                                          <p:attrName>ppt_x</p:attrName>
                                        </p:attrNameLst>
                                      </p:cBhvr>
                                    </p:anim>
                                    <p:anim by="(-#ppt_w*0.10)" calcmode="lin" valueType="num">
                                      <p:cBhvr>
                                        <p:cTn autoRev="1" dur="150" fill="hold" id="18">
                                          <p:stCondLst>
                                            <p:cond delay="0"/>
                                          </p:stCondLst>
                                        </p:cTn>
                                        <p:tgtEl>
                                          <p:spTgt spid="1048680"/>
                                        </p:tgtEl>
                                        <p:attrNameLst>
                                          <p:attrName>ppt_y</p:attrName>
                                        </p:attrNameLst>
                                      </p:cBhvr>
                                    </p:anim>
                                    <p:animRot by="-480000">
                                      <p:cBhvr>
                                        <p:cTn autoRev="1" dur="150" fill="hold" id="19">
                                          <p:stCondLst>
                                            <p:cond delay="0"/>
                                          </p:stCondLst>
                                        </p:cTn>
                                        <p:tgtEl>
                                          <p:spTgt spid="1048680"/>
                                        </p:tgtEl>
                                        <p:attrNameLst>
                                          <p:attrName>r</p:attrName>
                                        </p:attrNameLst>
                                      </p:cBhvr>
                                    </p:animRot>
                                  </p:childTnLst>
                                </p:cTn>
                              </p:par>
                            </p:childTnLst>
                          </p:cTn>
                        </p:par>
                        <p:par>
                          <p:cTn fill="hold" id="20" nodeType="afterGroup">
                            <p:stCondLst>
                              <p:cond delay="1060"/>
                            </p:stCondLst>
                            <p:childTnLst>
                              <p:par>
                                <p:cTn fill="hold" grpId="0" id="21" nodeType="afterEffect" presetClass="entr" presetID="42" presetSubtype="0">
                                  <p:stCondLst>
                                    <p:cond delay="0"/>
                                  </p:stCondLst>
                                  <p:childTnLst>
                                    <p:set>
                                      <p:cBhvr>
                                        <p:cTn dur="1" fill="hold" id="22">
                                          <p:stCondLst>
                                            <p:cond delay="0"/>
                                          </p:stCondLst>
                                        </p:cTn>
                                        <p:tgtEl>
                                          <p:spTgt spid="1048681"/>
                                        </p:tgtEl>
                                        <p:attrNameLst>
                                          <p:attrName>style.visibility</p:attrName>
                                        </p:attrNameLst>
                                      </p:cBhvr>
                                      <p:to>
                                        <p:strVal val="visible"/>
                                      </p:to>
                                    </p:set>
                                    <p:animEffect transition="in" filter="fade">
                                      <p:cBhvr>
                                        <p:cTn dur="1000" id="23"/>
                                        <p:tgtEl>
                                          <p:spTgt spid="1048681"/>
                                        </p:tgtEl>
                                      </p:cBhvr>
                                    </p:animEffect>
                                    <p:anim calcmode="lin" valueType="num">
                                      <p:cBhvr>
                                        <p:cTn dur="1000" fill="hold" id="24"/>
                                        <p:tgtEl>
                                          <p:spTgt spid="1048681"/>
                                        </p:tgtEl>
                                        <p:attrNameLst>
                                          <p:attrName>ppt_x</p:attrName>
                                        </p:attrNameLst>
                                      </p:cBhvr>
                                      <p:tavLst>
                                        <p:tav tm="0">
                                          <p:val>
                                            <p:strVal val="#ppt_x"/>
                                          </p:val>
                                        </p:tav>
                                        <p:tav tm="100000">
                                          <p:val>
                                            <p:strVal val="#ppt_x"/>
                                          </p:val>
                                        </p:tav>
                                      </p:tavLst>
                                    </p:anim>
                                    <p:anim calcmode="lin" valueType="num">
                                      <p:cBhvr>
                                        <p:cTn dur="1000" fill="hold" id="25"/>
                                        <p:tgtEl>
                                          <p:spTgt spid="1048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p:bldP spid="1048680" grpId="0"/>
      <p:bldP spid="1048680" grpId="1"/>
      <p:bldP spid="10486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grpSp>
        <p:nvGrpSpPr>
          <p:cNvPr id="33" name="组合 33"/>
          <p:cNvGrpSpPr/>
          <p:nvPr/>
        </p:nvGrpSpPr>
        <p:grpSpPr bwMode="auto">
          <a:xfrm>
            <a:off x="282576" y="1746250"/>
            <a:ext cx="2756218" cy="989965"/>
            <a:chOff x="219753" y="1976522"/>
            <a:chExt cx="2756156" cy="990368"/>
          </a:xfrm>
        </p:grpSpPr>
        <p:sp>
          <p:nvSpPr>
            <p:cNvPr id="1048595" name="文本框 38"/>
            <p:cNvSpPr txBox="1"/>
            <p:nvPr/>
          </p:nvSpPr>
          <p:spPr>
            <a:xfrm>
              <a:off x="219753" y="2418027"/>
              <a:ext cx="2741551" cy="548863"/>
            </a:xfrm>
            <a:prstGeom prst="rect"/>
            <a:noFill/>
          </p:spPr>
          <p:txBody>
            <a:bodyPr>
              <a:spAutoFit/>
            </a:bodyPr>
            <a:p>
              <a:pPr algn="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CONTENTS</a:t>
              </a:r>
              <a:endParaRPr altLang="en-US" dirty="0" sz="2800" lang="zh-CN">
                <a:solidFill>
                  <a:schemeClr val="tx1">
                    <a:lumMod val="85000"/>
                    <a:lumOff val="15000"/>
                  </a:schemeClr>
                </a:solidFill>
                <a:latin typeface="微软雅黑" panose="020B0503020204020204" pitchFamily="34" charset="-122"/>
              </a:endParaRPr>
            </a:p>
          </p:txBody>
        </p:sp>
        <p:sp>
          <p:nvSpPr>
            <p:cNvPr id="1048596" name="文本框 11"/>
            <p:cNvSpPr txBox="1"/>
            <p:nvPr/>
          </p:nvSpPr>
          <p:spPr>
            <a:xfrm>
              <a:off x="1980251" y="1976522"/>
              <a:ext cx="995658" cy="625095"/>
            </a:xfrm>
            <a:prstGeom prst="rect"/>
            <a:noFill/>
          </p:spPr>
          <p:txBody>
            <a:bodyPr wrap="none">
              <a:spAutoFit/>
            </a:bodyPr>
            <a:p>
              <a:pPr eaLnBrk="1" fontAlgn="auto" hangingPunct="1">
                <a:spcBef>
                  <a:spcPts val="0"/>
                </a:spcBef>
                <a:spcAft>
                  <a:spcPts val="0"/>
                </a:spcAft>
              </a:pPr>
              <a:r>
                <a:rPr altLang="en-US" dirty="0" sz="3200" lang="zh-CN">
                  <a:solidFill>
                    <a:schemeClr val="tx1">
                      <a:lumMod val="85000"/>
                      <a:lumOff val="15000"/>
                    </a:schemeClr>
                  </a:solidFill>
                  <a:latin typeface="微软雅黑" panose="020B0503020204020204" pitchFamily="34" charset="-122"/>
                </a:rPr>
                <a:t>目录</a:t>
              </a:r>
            </a:p>
          </p:txBody>
        </p:sp>
      </p:grpSp>
      <p:grpSp>
        <p:nvGrpSpPr>
          <p:cNvPr id="34" name="组合 37"/>
          <p:cNvGrpSpPr/>
          <p:nvPr/>
        </p:nvGrpSpPr>
        <p:grpSpPr bwMode="auto">
          <a:xfrm>
            <a:off x="3643585" y="460888"/>
            <a:ext cx="466411" cy="548640"/>
            <a:chOff x="3517097" y="2047768"/>
            <a:chExt cx="465990" cy="547955"/>
          </a:xfrm>
        </p:grpSpPr>
        <p:sp>
          <p:nvSpPr>
            <p:cNvPr id="1048597" name="文本框 16"/>
            <p:cNvSpPr txBox="1"/>
            <p:nvPr/>
          </p:nvSpPr>
          <p:spPr>
            <a:xfrm>
              <a:off x="3517097" y="2047768"/>
              <a:ext cx="373044" cy="547955"/>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1</a:t>
              </a:r>
              <a:endParaRPr altLang="en-US" dirty="0" sz="2800" lang="zh-CN">
                <a:solidFill>
                  <a:schemeClr val="tx1">
                    <a:lumMod val="85000"/>
                    <a:lumOff val="15000"/>
                  </a:schemeClr>
                </a:solidFill>
                <a:latin typeface="微软雅黑" panose="020B0503020204020204" pitchFamily="34" charset="-122"/>
              </a:endParaRPr>
            </a:p>
          </p:txBody>
        </p:sp>
        <p:cxnSp>
          <p:nvCxnSpPr>
            <p:cNvPr id="3145728" name="直接连接符 39"/>
            <p:cNvCxnSpPr>
              <a:cxnSpLocks/>
            </p:cNvCxnSpPr>
            <p:nvPr/>
          </p:nvCxnSpPr>
          <p:spPr>
            <a:xfrm flipH="1">
              <a:off x="3737247" y="2226931"/>
              <a:ext cx="245840" cy="247340"/>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048598" name="文本框 21"/>
          <p:cNvSpPr txBox="1"/>
          <p:nvPr/>
        </p:nvSpPr>
        <p:spPr>
          <a:xfrm>
            <a:off x="4062804" y="2187575"/>
            <a:ext cx="1783080" cy="396240"/>
          </a:xfrm>
          <a:prstGeom prst="rect"/>
          <a:noFill/>
        </p:spPr>
        <p:txBody>
          <a:bodyPr wrap="none">
            <a:spAutoFit/>
          </a:bodyPr>
          <a:p>
            <a:pPr eaLnBrk="1" fontAlgn="auto" hangingPunct="1">
              <a:spcBef>
                <a:spcPts val="0"/>
              </a:spcBef>
              <a:spcAft>
                <a:spcPts val="0"/>
              </a:spcAft>
            </a:pPr>
            <a:r>
              <a:rPr altLang="en-US" dirty="0" sz="1800" lang="x-none">
                <a:solidFill>
                  <a:schemeClr val="tx1">
                    <a:lumMod val="85000"/>
                    <a:lumOff val="15000"/>
                  </a:schemeClr>
                </a:solidFill>
                <a:latin typeface="微软雅黑" panose="020B0503020204020204" pitchFamily="34" charset="-122"/>
              </a:rPr>
              <a:t>研究目标及内容</a:t>
            </a:r>
            <a:endParaRPr altLang="en-US" dirty="0" sz="1400" lang="zh-CN"/>
          </a:p>
        </p:txBody>
      </p:sp>
      <p:grpSp>
        <p:nvGrpSpPr>
          <p:cNvPr id="35" name="组合 41"/>
          <p:cNvGrpSpPr/>
          <p:nvPr/>
        </p:nvGrpSpPr>
        <p:grpSpPr bwMode="auto">
          <a:xfrm>
            <a:off x="3596393" y="2137670"/>
            <a:ext cx="497367" cy="548640"/>
            <a:chOff x="6072606" y="2057986"/>
            <a:chExt cx="498120" cy="547955"/>
          </a:xfrm>
        </p:grpSpPr>
        <p:sp>
          <p:nvSpPr>
            <p:cNvPr id="1048599" name="文本框 20"/>
            <p:cNvSpPr txBox="1"/>
            <p:nvPr/>
          </p:nvSpPr>
          <p:spPr>
            <a:xfrm>
              <a:off x="6072606" y="2057986"/>
              <a:ext cx="373945" cy="547955"/>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4</a:t>
              </a:r>
              <a:endParaRPr altLang="en-US" dirty="0" sz="2800" lang="zh-CN">
                <a:solidFill>
                  <a:schemeClr val="tx1">
                    <a:lumMod val="85000"/>
                    <a:lumOff val="15000"/>
                  </a:schemeClr>
                </a:solidFill>
                <a:latin typeface="微软雅黑" panose="020B0503020204020204" pitchFamily="34" charset="-122"/>
              </a:endParaRPr>
            </a:p>
          </p:txBody>
        </p:sp>
        <p:cxnSp>
          <p:nvCxnSpPr>
            <p:cNvPr id="3145729" name="直接连接符 43"/>
            <p:cNvCxnSpPr>
              <a:cxnSpLocks/>
            </p:cNvCxnSpPr>
            <p:nvPr/>
          </p:nvCxnSpPr>
          <p:spPr>
            <a:xfrm flipH="1">
              <a:off x="6324292" y="2227636"/>
              <a:ext cx="246434" cy="245755"/>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048600" name="文本框 24"/>
          <p:cNvSpPr txBox="1"/>
          <p:nvPr/>
        </p:nvSpPr>
        <p:spPr>
          <a:xfrm>
            <a:off x="4091542" y="579433"/>
            <a:ext cx="1097280" cy="396240"/>
          </a:xfrm>
          <a:prstGeom prst="rect"/>
          <a:noFill/>
        </p:spPr>
        <p:txBody>
          <a:bodyPr wrap="none">
            <a:spAutoFit/>
          </a:bodyPr>
          <a:p>
            <a:pPr eaLnBrk="1" fontAlgn="auto" hangingPunct="1">
              <a:spcBef>
                <a:spcPts val="0"/>
              </a:spcBef>
              <a:spcAft>
                <a:spcPts val="0"/>
              </a:spcAft>
            </a:pPr>
            <a:r>
              <a:rPr altLang="en-US" dirty="0" sz="1800" lang="zh-CN">
                <a:solidFill>
                  <a:schemeClr val="tx1">
                    <a:lumMod val="85000"/>
                    <a:lumOff val="15000"/>
                  </a:schemeClr>
                </a:solidFill>
                <a:latin typeface="微软雅黑" panose="020B0503020204020204" pitchFamily="34" charset="-122"/>
              </a:rPr>
              <a:t>课题来源</a:t>
            </a:r>
          </a:p>
        </p:txBody>
      </p:sp>
      <p:grpSp>
        <p:nvGrpSpPr>
          <p:cNvPr id="36" name="组合 45"/>
          <p:cNvGrpSpPr/>
          <p:nvPr/>
        </p:nvGrpSpPr>
        <p:grpSpPr bwMode="auto">
          <a:xfrm>
            <a:off x="3627349" y="967297"/>
            <a:ext cx="466411" cy="548640"/>
            <a:chOff x="3517097" y="2627150"/>
            <a:chExt cx="465990" cy="547955"/>
          </a:xfrm>
        </p:grpSpPr>
        <p:sp>
          <p:nvSpPr>
            <p:cNvPr id="1048601" name="文本框 23"/>
            <p:cNvSpPr txBox="1"/>
            <p:nvPr/>
          </p:nvSpPr>
          <p:spPr>
            <a:xfrm>
              <a:off x="3517097" y="2627150"/>
              <a:ext cx="373044" cy="547955"/>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2</a:t>
              </a:r>
              <a:endParaRPr altLang="en-US" dirty="0" sz="2800" lang="zh-CN">
                <a:solidFill>
                  <a:schemeClr val="tx1">
                    <a:lumMod val="85000"/>
                    <a:lumOff val="15000"/>
                  </a:schemeClr>
                </a:solidFill>
                <a:latin typeface="微软雅黑" panose="020B0503020204020204" pitchFamily="34" charset="-122"/>
              </a:endParaRPr>
            </a:p>
          </p:txBody>
        </p:sp>
        <p:cxnSp>
          <p:nvCxnSpPr>
            <p:cNvPr id="3145730" name="直接连接符 47"/>
            <p:cNvCxnSpPr>
              <a:cxnSpLocks/>
            </p:cNvCxnSpPr>
            <p:nvPr/>
          </p:nvCxnSpPr>
          <p:spPr>
            <a:xfrm flipH="1">
              <a:off x="3737247" y="2806314"/>
              <a:ext cx="245840" cy="247340"/>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048602" name="文本框 27"/>
          <p:cNvSpPr txBox="1"/>
          <p:nvPr/>
        </p:nvSpPr>
        <p:spPr>
          <a:xfrm>
            <a:off x="4062804" y="2781742"/>
            <a:ext cx="1783080" cy="396240"/>
          </a:xfrm>
          <a:prstGeom prst="rect"/>
          <a:noFill/>
        </p:spPr>
        <p:txBody>
          <a:bodyPr wrap="none">
            <a:spAutoFit/>
          </a:bodyPr>
          <a:p>
            <a:pPr eaLnBrk="1" fontAlgn="auto" hangingPunct="1">
              <a:spcBef>
                <a:spcPts val="0"/>
              </a:spcBef>
              <a:spcAft>
                <a:spcPts val="0"/>
              </a:spcAft>
            </a:pPr>
            <a:r>
              <a:rPr altLang="en-US" dirty="0" sz="1800" lang="x-none">
                <a:solidFill>
                  <a:schemeClr val="tx1">
                    <a:lumMod val="85000"/>
                    <a:lumOff val="15000"/>
                  </a:schemeClr>
                </a:solidFill>
                <a:latin typeface="微软雅黑" panose="020B0503020204020204" pitchFamily="34" charset="-122"/>
              </a:rPr>
              <a:t>研究方法与过程</a:t>
            </a:r>
            <a:endParaRPr altLang="en-US" dirty="0" sz="1400" lang="zh-CN"/>
          </a:p>
        </p:txBody>
      </p:sp>
      <p:sp>
        <p:nvSpPr>
          <p:cNvPr id="1048603" name="文本框 30"/>
          <p:cNvSpPr txBox="1"/>
          <p:nvPr/>
        </p:nvSpPr>
        <p:spPr>
          <a:xfrm>
            <a:off x="4109996" y="1133889"/>
            <a:ext cx="1783081" cy="396240"/>
          </a:xfrm>
          <a:prstGeom prst="rect"/>
          <a:noFill/>
        </p:spPr>
        <p:txBody>
          <a:bodyPr wrap="none">
            <a:spAutoFit/>
          </a:bodyPr>
          <a:p>
            <a:pPr eaLnBrk="1" fontAlgn="auto" hangingPunct="1">
              <a:spcBef>
                <a:spcPts val="0"/>
              </a:spcBef>
              <a:spcAft>
                <a:spcPts val="0"/>
              </a:spcAft>
            </a:pPr>
            <a:r>
              <a:rPr altLang="en-US" dirty="0" sz="1800" lang="zh-CN">
                <a:solidFill>
                  <a:schemeClr val="tx1">
                    <a:lumMod val="85000"/>
                    <a:lumOff val="15000"/>
                  </a:schemeClr>
                </a:solidFill>
                <a:latin typeface="微软雅黑" panose="020B0503020204020204" pitchFamily="34" charset="-122"/>
              </a:rPr>
              <a:t>国内外研究现状</a:t>
            </a:r>
          </a:p>
        </p:txBody>
      </p:sp>
      <p:grpSp>
        <p:nvGrpSpPr>
          <p:cNvPr id="37" name="组合 53"/>
          <p:cNvGrpSpPr/>
          <p:nvPr/>
        </p:nvGrpSpPr>
        <p:grpSpPr bwMode="auto">
          <a:xfrm>
            <a:off x="3583536" y="1471930"/>
            <a:ext cx="466411" cy="548640"/>
            <a:chOff x="3517097" y="3200893"/>
            <a:chExt cx="465990" cy="547955"/>
          </a:xfrm>
        </p:grpSpPr>
        <p:sp>
          <p:nvSpPr>
            <p:cNvPr id="1048604" name="文本框 29"/>
            <p:cNvSpPr txBox="1"/>
            <p:nvPr/>
          </p:nvSpPr>
          <p:spPr>
            <a:xfrm>
              <a:off x="3517097" y="3200893"/>
              <a:ext cx="373044" cy="547955"/>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3</a:t>
              </a:r>
              <a:endParaRPr altLang="en-US" dirty="0" sz="2800" lang="zh-CN">
                <a:solidFill>
                  <a:schemeClr val="tx1">
                    <a:lumMod val="85000"/>
                    <a:lumOff val="15000"/>
                  </a:schemeClr>
                </a:solidFill>
                <a:latin typeface="微软雅黑" panose="020B0503020204020204" pitchFamily="34" charset="-122"/>
              </a:endParaRPr>
            </a:p>
          </p:txBody>
        </p:sp>
        <p:cxnSp>
          <p:nvCxnSpPr>
            <p:cNvPr id="3145731" name="直接连接符 55"/>
            <p:cNvCxnSpPr>
              <a:cxnSpLocks/>
            </p:cNvCxnSpPr>
            <p:nvPr/>
          </p:nvCxnSpPr>
          <p:spPr>
            <a:xfrm flipH="1">
              <a:off x="3737247" y="3380056"/>
              <a:ext cx="245840" cy="247340"/>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57"/>
          <p:cNvGrpSpPr/>
          <p:nvPr/>
        </p:nvGrpSpPr>
        <p:grpSpPr bwMode="auto">
          <a:xfrm>
            <a:off x="3596393" y="2674308"/>
            <a:ext cx="497367" cy="548639"/>
            <a:chOff x="6072606" y="3211111"/>
            <a:chExt cx="498120" cy="549618"/>
          </a:xfrm>
        </p:grpSpPr>
        <p:sp>
          <p:nvSpPr>
            <p:cNvPr id="1048605" name="文本框 32"/>
            <p:cNvSpPr txBox="1"/>
            <p:nvPr/>
          </p:nvSpPr>
          <p:spPr>
            <a:xfrm>
              <a:off x="6072606" y="3211111"/>
              <a:ext cx="373946" cy="549618"/>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5</a:t>
              </a:r>
              <a:endParaRPr altLang="en-US" dirty="0" sz="2800" lang="zh-CN">
                <a:solidFill>
                  <a:schemeClr val="tx1">
                    <a:lumMod val="85000"/>
                    <a:lumOff val="15000"/>
                  </a:schemeClr>
                </a:solidFill>
                <a:latin typeface="微软雅黑" panose="020B0503020204020204" pitchFamily="34" charset="-122"/>
              </a:endParaRPr>
            </a:p>
          </p:txBody>
        </p:sp>
        <p:cxnSp>
          <p:nvCxnSpPr>
            <p:cNvPr id="3145732" name="直接连接符 59"/>
            <p:cNvCxnSpPr>
              <a:cxnSpLocks/>
            </p:cNvCxnSpPr>
            <p:nvPr/>
          </p:nvCxnSpPr>
          <p:spPr>
            <a:xfrm flipH="1">
              <a:off x="6324292" y="3381277"/>
              <a:ext cx="246434" cy="244911"/>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cxnSp>
        <p:nvCxnSpPr>
          <p:cNvPr id="3145733" name="直接连接符 60"/>
          <p:cNvCxnSpPr>
            <a:cxnSpLocks/>
          </p:cNvCxnSpPr>
          <p:nvPr/>
        </p:nvCxnSpPr>
        <p:spPr>
          <a:xfrm>
            <a:off x="3279810" y="1849438"/>
            <a:ext cx="0" cy="1546225"/>
          </a:xfrm>
          <a:prstGeom prst="line"/>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48606" name="文本框 21"/>
          <p:cNvSpPr txBox="1"/>
          <p:nvPr/>
        </p:nvSpPr>
        <p:spPr>
          <a:xfrm>
            <a:off x="4031349" y="1620834"/>
            <a:ext cx="1783080" cy="396240"/>
          </a:xfrm>
          <a:prstGeom prst="rect"/>
          <a:noFill/>
        </p:spPr>
        <p:txBody>
          <a:bodyPr wrap="none">
            <a:spAutoFit/>
          </a:bodyPr>
          <a:p>
            <a:pPr eaLnBrk="1" fontAlgn="auto" hangingPunct="1">
              <a:spcBef>
                <a:spcPts val="0"/>
              </a:spcBef>
              <a:spcAft>
                <a:spcPts val="0"/>
              </a:spcAft>
            </a:pPr>
            <a:r>
              <a:rPr altLang="en-US" dirty="0" sz="1800" lang="x-none">
                <a:solidFill>
                  <a:schemeClr val="tx1">
                    <a:lumMod val="85000"/>
                    <a:lumOff val="15000"/>
                  </a:schemeClr>
                </a:solidFill>
                <a:latin typeface="微软雅黑" panose="020B0503020204020204" pitchFamily="34" charset="-122"/>
              </a:rPr>
              <a:t>研究目的及意义</a:t>
            </a:r>
            <a:endParaRPr altLang="en-US" dirty="0" sz="1800" lang="zh-CN">
              <a:solidFill>
                <a:schemeClr val="tx1">
                  <a:lumMod val="85000"/>
                  <a:lumOff val="15000"/>
                </a:schemeClr>
              </a:solidFill>
              <a:latin typeface="微软雅黑" panose="020B0503020204020204" pitchFamily="34" charset="-122"/>
            </a:endParaRPr>
          </a:p>
        </p:txBody>
      </p:sp>
      <p:sp>
        <p:nvSpPr>
          <p:cNvPr id="1048607" name="文本框 21"/>
          <p:cNvSpPr txBox="1"/>
          <p:nvPr/>
        </p:nvSpPr>
        <p:spPr>
          <a:xfrm>
            <a:off x="4093760" y="3301952"/>
            <a:ext cx="1097280" cy="396239"/>
          </a:xfrm>
          <a:prstGeom prst="rect"/>
          <a:noFill/>
        </p:spPr>
        <p:txBody>
          <a:bodyPr wrap="none">
            <a:spAutoFit/>
          </a:bodyPr>
          <a:p>
            <a:pPr eaLnBrk="1" fontAlgn="auto" hangingPunct="1">
              <a:spcBef>
                <a:spcPts val="0"/>
              </a:spcBef>
              <a:spcAft>
                <a:spcPts val="0"/>
              </a:spcAft>
            </a:pPr>
            <a:r>
              <a:rPr altLang="en-US" dirty="0" sz="1800" lang="x-none">
                <a:solidFill>
                  <a:schemeClr val="tx1">
                    <a:lumMod val="85000"/>
                    <a:lumOff val="15000"/>
                  </a:schemeClr>
                </a:solidFill>
                <a:latin typeface="微软雅黑" panose="020B0503020204020204" pitchFamily="34" charset="-122"/>
              </a:rPr>
              <a:t>调研思路</a:t>
            </a:r>
            <a:endParaRPr altLang="en-US" dirty="0" sz="1800" lang="zh-CN">
              <a:solidFill>
                <a:schemeClr val="tx1">
                  <a:lumMod val="85000"/>
                  <a:lumOff val="15000"/>
                </a:schemeClr>
              </a:solidFill>
              <a:latin typeface="微软雅黑" panose="020B0503020204020204" pitchFamily="34" charset="-122"/>
            </a:endParaRPr>
          </a:p>
        </p:txBody>
      </p:sp>
      <p:grpSp>
        <p:nvGrpSpPr>
          <p:cNvPr id="39" name="组合 57"/>
          <p:cNvGrpSpPr/>
          <p:nvPr/>
        </p:nvGrpSpPr>
        <p:grpSpPr bwMode="auto">
          <a:xfrm>
            <a:off x="3583536" y="3194518"/>
            <a:ext cx="508006" cy="548639"/>
            <a:chOff x="6061951" y="3211111"/>
            <a:chExt cx="508775" cy="549619"/>
          </a:xfrm>
        </p:grpSpPr>
        <p:sp>
          <p:nvSpPr>
            <p:cNvPr id="1048608" name="文本框 32"/>
            <p:cNvSpPr txBox="1"/>
            <p:nvPr/>
          </p:nvSpPr>
          <p:spPr>
            <a:xfrm>
              <a:off x="6061951" y="3211111"/>
              <a:ext cx="373946" cy="549619"/>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6</a:t>
              </a:r>
              <a:endParaRPr altLang="en-US" dirty="0" sz="2800" lang="zh-CN">
                <a:solidFill>
                  <a:schemeClr val="tx1">
                    <a:lumMod val="85000"/>
                    <a:lumOff val="15000"/>
                  </a:schemeClr>
                </a:solidFill>
                <a:latin typeface="微软雅黑" panose="020B0503020204020204" pitchFamily="34" charset="-122"/>
              </a:endParaRPr>
            </a:p>
          </p:txBody>
        </p:sp>
        <p:cxnSp>
          <p:nvCxnSpPr>
            <p:cNvPr id="3145734" name="直接连接符 59"/>
            <p:cNvCxnSpPr>
              <a:cxnSpLocks/>
            </p:cNvCxnSpPr>
            <p:nvPr/>
          </p:nvCxnSpPr>
          <p:spPr>
            <a:xfrm flipH="1">
              <a:off x="6324292" y="3381277"/>
              <a:ext cx="246434" cy="244911"/>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57"/>
          <p:cNvGrpSpPr/>
          <p:nvPr/>
        </p:nvGrpSpPr>
        <p:grpSpPr bwMode="auto">
          <a:xfrm>
            <a:off x="3627704" y="3717738"/>
            <a:ext cx="508006" cy="548639"/>
            <a:chOff x="6061951" y="3211111"/>
            <a:chExt cx="508775" cy="549619"/>
          </a:xfrm>
        </p:grpSpPr>
        <p:sp>
          <p:nvSpPr>
            <p:cNvPr id="1048609" name="文本框 32"/>
            <p:cNvSpPr txBox="1"/>
            <p:nvPr/>
          </p:nvSpPr>
          <p:spPr>
            <a:xfrm>
              <a:off x="6061951" y="3211111"/>
              <a:ext cx="373946" cy="549619"/>
            </a:xfrm>
            <a:prstGeom prst="rect"/>
            <a:noFill/>
          </p:spPr>
          <p:txBody>
            <a:bodyPr wrap="none">
              <a:spAutoFit/>
            </a:bodyPr>
            <a:p>
              <a:pPr algn="ctr" eaLnBrk="1" fontAlgn="auto" hangingPunct="1">
                <a:spcBef>
                  <a:spcPts val="0"/>
                </a:spcBef>
                <a:spcAft>
                  <a:spcPts val="0"/>
                </a:spcAft>
              </a:pPr>
              <a:r>
                <a:rPr altLang="zh-CN" dirty="0" sz="2800" lang="en-US">
                  <a:solidFill>
                    <a:schemeClr val="tx1">
                      <a:lumMod val="85000"/>
                      <a:lumOff val="15000"/>
                    </a:schemeClr>
                  </a:solidFill>
                  <a:latin typeface="微软雅黑" panose="020B0503020204020204" pitchFamily="34" charset="-122"/>
                </a:rPr>
                <a:t>7</a:t>
              </a:r>
              <a:endParaRPr altLang="en-US" dirty="0" sz="2800" lang="zh-CN">
                <a:solidFill>
                  <a:schemeClr val="tx1">
                    <a:lumMod val="85000"/>
                    <a:lumOff val="15000"/>
                  </a:schemeClr>
                </a:solidFill>
                <a:latin typeface="微软雅黑" panose="020B0503020204020204" pitchFamily="34" charset="-122"/>
              </a:endParaRPr>
            </a:p>
          </p:txBody>
        </p:sp>
        <p:cxnSp>
          <p:nvCxnSpPr>
            <p:cNvPr id="3145735" name="直接连接符 59"/>
            <p:cNvCxnSpPr>
              <a:cxnSpLocks/>
            </p:cNvCxnSpPr>
            <p:nvPr/>
          </p:nvCxnSpPr>
          <p:spPr>
            <a:xfrm flipH="1">
              <a:off x="6324292" y="3381277"/>
              <a:ext cx="246434" cy="244911"/>
            </a:xfrm>
            <a:prstGeom prst="line"/>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048610" name="文本框 21"/>
          <p:cNvSpPr txBox="1"/>
          <p:nvPr/>
        </p:nvSpPr>
        <p:spPr>
          <a:xfrm>
            <a:off x="4062804" y="3836923"/>
            <a:ext cx="1554480" cy="396240"/>
          </a:xfrm>
          <a:prstGeom prst="rect"/>
          <a:noFill/>
        </p:spPr>
        <p:txBody>
          <a:bodyPr wrap="none">
            <a:spAutoFit/>
          </a:bodyPr>
          <a:p>
            <a:pPr eaLnBrk="1" fontAlgn="auto" hangingPunct="1">
              <a:spcBef>
                <a:spcPts val="0"/>
              </a:spcBef>
              <a:spcAft>
                <a:spcPts val="0"/>
              </a:spcAft>
            </a:pPr>
            <a:r>
              <a:rPr altLang="en-US" dirty="0" sz="1800" lang="zh-CN">
                <a:solidFill>
                  <a:schemeClr val="tx1">
                    <a:lumMod val="85000"/>
                    <a:lumOff val="15000"/>
                  </a:schemeClr>
                </a:solidFill>
                <a:latin typeface="微软雅黑" panose="020B0503020204020204" pitchFamily="34" charset="-122"/>
              </a:rPr>
              <a:t>拟解决</a:t>
            </a:r>
            <a:r>
              <a:rPr altLang="en-US" dirty="0" sz="1800" lang="zh-CN" smtClean="0">
                <a:solidFill>
                  <a:schemeClr val="tx1">
                    <a:lumMod val="85000"/>
                    <a:lumOff val="15000"/>
                  </a:schemeClr>
                </a:solidFill>
                <a:latin typeface="微软雅黑" panose="020B0503020204020204" pitchFamily="34" charset="-122"/>
              </a:rPr>
              <a:t>的问题</a:t>
            </a:r>
            <a:endParaRPr altLang="en-US" dirty="0" sz="1800" lang="zh-CN">
              <a:solidFill>
                <a:schemeClr val="tx1">
                  <a:lumMod val="85000"/>
                  <a:lumOff val="15000"/>
                </a:schemeClr>
              </a:solidFill>
              <a:latin typeface="微软雅黑" panose="020B0503020204020204" pitchFamily="34" charset="-122"/>
            </a:endParaRPr>
          </a:p>
        </p:txBody>
      </p:sp>
    </p:spTree>
  </p:cSld>
  <p:clrMapOvr>
    <a:masterClrMapping/>
  </p:clrMapOvr>
  <p:transition spd="slow">
    <p:fade/>
  </p:transition>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grpSp>
        <p:nvGrpSpPr>
          <p:cNvPr id="44" name="组合 289"/>
          <p:cNvGrpSpPr>
            <a:grpSpLocks noChangeAspect="1"/>
          </p:cNvGrpSpPr>
          <p:nvPr/>
        </p:nvGrpSpPr>
        <p:grpSpPr bwMode="auto">
          <a:xfrm>
            <a:off x="271463" y="266701"/>
            <a:ext cx="468312" cy="468313"/>
            <a:chOff x="2558424" y="1401428"/>
            <a:chExt cx="1318727" cy="1318727"/>
          </a:xfrm>
        </p:grpSpPr>
        <p:sp>
          <p:nvSpPr>
            <p:cNvPr id="1048614" name="椭圆 2"/>
            <p:cNvSpPr/>
            <p:nvPr/>
          </p:nvSpPr>
          <p:spPr>
            <a:xfrm>
              <a:off x="2558424" y="1401428"/>
              <a:ext cx="1318727" cy="1318727"/>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15" name="Freeform 11"/>
            <p:cNvSpPr/>
            <p:nvPr/>
          </p:nvSpPr>
          <p:spPr bwMode="auto">
            <a:xfrm>
              <a:off x="2674651" y="1817163"/>
              <a:ext cx="1086273" cy="594543"/>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p>
              <a:pPr eaLnBrk="1" fontAlgn="auto" hangingPunct="1">
                <a:spcBef>
                  <a:spcPts val="0"/>
                </a:spcBef>
                <a:spcAft>
                  <a:spcPts val="0"/>
                </a:spcAft>
              </a:pPr>
              <a:endParaRPr altLang="en-US" sz="1350" lang="zh-CN">
                <a:solidFill>
                  <a:sysClr lastClr="000000" val="windowText"/>
                </a:solidFill>
                <a:latin typeface="+mn-lt"/>
                <a:ea typeface="+mn-ea"/>
              </a:endParaRPr>
            </a:p>
          </p:txBody>
        </p:sp>
      </p:grpSp>
      <p:sp>
        <p:nvSpPr>
          <p:cNvPr id="1048616" name="文本框 5"/>
          <p:cNvSpPr txBox="1"/>
          <p:nvPr/>
        </p:nvSpPr>
        <p:spPr>
          <a:xfrm>
            <a:off x="782640" y="280989"/>
            <a:ext cx="2738437" cy="461665"/>
          </a:xfrm>
          <a:prstGeom prst="rect"/>
          <a:noFill/>
        </p:spPr>
        <p:txBody>
          <a:bodyPr>
            <a:spAutoFit/>
          </a:bodyPr>
          <a:p>
            <a:pPr eaLnBrk="1" fontAlgn="auto" hangingPunct="1">
              <a:spcBef>
                <a:spcPts val="0"/>
              </a:spcBef>
              <a:spcAft>
                <a:spcPts val="0"/>
              </a:spcAft>
            </a:pPr>
            <a:r>
              <a:rPr altLang="en-US" b="1" dirty="0" sz="2400" lang="zh-CN">
                <a:solidFill>
                  <a:schemeClr val="accent6">
                    <a:lumMod val="75000"/>
                  </a:schemeClr>
                </a:solidFill>
                <a:latin typeface="+mn-lt"/>
                <a:ea typeface="+mn-ea"/>
              </a:rPr>
              <a:t>课题来源</a:t>
            </a:r>
          </a:p>
        </p:txBody>
      </p:sp>
      <p:sp>
        <p:nvSpPr>
          <p:cNvPr id="1048617" name="文本框 7"/>
          <p:cNvSpPr txBox="1"/>
          <p:nvPr/>
        </p:nvSpPr>
        <p:spPr>
          <a:xfrm>
            <a:off x="1183764" y="1220637"/>
            <a:ext cx="6776471" cy="2529840"/>
          </a:xfrm>
          <a:prstGeom prst="rect"/>
          <a:noFill/>
        </p:spPr>
        <p:txBody>
          <a:bodyPr wrap="square">
            <a:spAutoFit/>
          </a:bodyPr>
          <a:p>
            <a:pPr algn="just" indent="266700" marL="266700"/>
            <a:endPar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endParaRPr>
          </a:p>
          <a:p>
            <a:pPr algn="just" indent="266700" marL="266700"/>
            <a:r>
              <a:rPr altLang="zh-CN" dirty="0" sz="1800" kern="100" lang="en-US">
                <a:latin typeface="Calibri" panose="020F0502020204030204" pitchFamily="34" charset="0"/>
                <a:ea typeface="宋体" panose="02010600030101010101" pitchFamily="2" charset="-122"/>
                <a:cs typeface="Times New Roman" panose="02020603050405020304" pitchFamily="18" charset="0"/>
              </a:rPr>
              <a:t>    </a:t>
            </a:r>
            <a:r>
              <a:rPr altLang="zh-CN" dirty="0" sz="2000" kern="100" lang="en-US">
                <a:latin typeface="Calibri" panose="020F0502020204030204" pitchFamily="34" charset="0"/>
                <a:ea typeface="宋体" panose="02010600030101010101" pitchFamily="2" charset="-122"/>
                <a:cs typeface="Times New Roman" panose="02020603050405020304" pitchFamily="18" charset="0"/>
              </a:rPr>
              <a:t>1</a:t>
            </a:r>
            <a:r>
              <a:rPr altLang="en-US" dirty="0" sz="2000" kern="100" lang="zh-CN">
                <a:latin typeface="Calibri" panose="020F0502020204030204" pitchFamily="34" charset="0"/>
                <a:ea typeface="宋体" panose="02010600030101010101" pitchFamily="2" charset="-122"/>
                <a:cs typeface="Times New Roman" panose="02020603050405020304" pitchFamily="18" charset="0"/>
              </a:rPr>
              <a:t>、</a:t>
            </a:r>
            <a:r>
              <a:rPr altLang="zh-CN" dirty="0" sz="2000" kern="100" lang="zh-CN">
                <a:latin typeface="Calibri" panose="020F0502020204030204" pitchFamily="34" charset="0"/>
                <a:ea typeface="宋体" panose="02010600030101010101" pitchFamily="2" charset="-122"/>
                <a:cs typeface="Times New Roman" panose="02020603050405020304" pitchFamily="18" charset="0"/>
              </a:rPr>
              <a:t>饮食文化日益受到青睐和重视</a:t>
            </a:r>
            <a:endParaRPr altLang="zh-CN" dirty="0" sz="2000" kern="100" lang="en-US">
              <a:latin typeface="Calibri" panose="020F0502020204030204" pitchFamily="34" charset="0"/>
              <a:ea typeface="宋体" panose="02010600030101010101" pitchFamily="2" charset="-122"/>
              <a:cs typeface="Times New Roman" panose="02020603050405020304" pitchFamily="18" charset="0"/>
            </a:endParaRPr>
          </a:p>
          <a:p>
            <a:pPr algn="just" indent="266700" marL="266700"/>
            <a:endParaRPr altLang="zh-CN" dirty="0" sz="2000" kern="100" lang="en-US">
              <a:latin typeface="Calibri" panose="020F0502020204030204" pitchFamily="34" charset="0"/>
              <a:ea typeface="宋体" panose="02010600030101010101" pitchFamily="2" charset="-122"/>
              <a:cs typeface="Times New Roman" panose="02020603050405020304" pitchFamily="18" charset="0"/>
            </a:endParaRPr>
          </a:p>
          <a:p>
            <a:pPr algn="just" indent="266700" marL="266700"/>
            <a:r>
              <a:rPr altLang="zh-CN" dirty="0" sz="1800" kern="100" lang="en-US">
                <a:latin typeface="Calibri" panose="020F0502020204030204" pitchFamily="34" charset="0"/>
                <a:ea typeface="宋体" panose="02010600030101010101" pitchFamily="2" charset="-122"/>
                <a:cs typeface="Times New Roman" panose="02020603050405020304" pitchFamily="18" charset="0"/>
              </a:rPr>
              <a:t>    </a:t>
            </a:r>
            <a:r>
              <a:rPr altLang="zh-CN" dirty="0" sz="2000" kern="100" lang="en-US">
                <a:latin typeface="Calibri" panose="020F0502020204030204" pitchFamily="34" charset="0"/>
                <a:ea typeface="宋体" panose="02010600030101010101" pitchFamily="2" charset="-122"/>
                <a:cs typeface="Times New Roman" panose="02020603050405020304" pitchFamily="18" charset="0"/>
              </a:rPr>
              <a:t>2</a:t>
            </a:r>
            <a:r>
              <a:rPr altLang="en-US" dirty="0" sz="2000" kern="100" lang="zh-CN">
                <a:latin typeface="Calibri" panose="020F0502020204030204" pitchFamily="34" charset="0"/>
                <a:ea typeface="宋体" panose="02010600030101010101" pitchFamily="2" charset="-122"/>
                <a:cs typeface="Times New Roman" panose="02020603050405020304" pitchFamily="18" charset="0"/>
              </a:rPr>
              <a:t>、兴趣，曾去过成都川菜博物馆，有互动体验的直观感受</a:t>
            </a:r>
            <a:endParaRPr altLang="zh-CN" dirty="0" sz="1800" kern="100" lang="en-US">
              <a:latin typeface="Calibri" panose="020F0502020204030204" pitchFamily="34" charset="0"/>
              <a:ea typeface="宋体" panose="02010600030101010101" pitchFamily="2" charset="-122"/>
              <a:cs typeface="Times New Roman" panose="02020603050405020304" pitchFamily="18" charset="0"/>
            </a:endParaRPr>
          </a:p>
          <a:p>
            <a:pPr algn="just" indent="266700" marL="266700"/>
            <a:endParaRPr altLang="zh-CN" dirty="0" sz="1800" kern="100" lang="en-US">
              <a:latin typeface="Calibri" panose="020F0502020204030204" pitchFamily="34" charset="0"/>
              <a:ea typeface="宋体" panose="02010600030101010101" pitchFamily="2" charset="-122"/>
              <a:cs typeface="Times New Roman" panose="02020603050405020304" pitchFamily="18" charset="0"/>
            </a:endParaRPr>
          </a:p>
          <a:p>
            <a:pPr algn="just" indent="266700" marL="266700"/>
            <a:r>
              <a:rPr altLang="zh-CN" dirty="0" sz="1800" kern="100" lang="en-US">
                <a:latin typeface="Calibri" panose="020F0502020204030204" pitchFamily="34" charset="0"/>
                <a:ea typeface="宋体" panose="02010600030101010101" pitchFamily="2" charset="-122"/>
                <a:cs typeface="Times New Roman" panose="02020603050405020304" pitchFamily="18" charset="0"/>
              </a:rPr>
              <a:t>    3</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、展陈设计课程中强调互动区域的设置，博物馆注重互动体验。</a:t>
            </a:r>
            <a:endPar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17"/>
                                        </p:tgtEl>
                                        <p:attrNameLst>
                                          <p:attrName>style.visibility</p:attrName>
                                        </p:attrNameLst>
                                      </p:cBhvr>
                                      <p:to>
                                        <p:strVal val="visible"/>
                                      </p:to>
                                    </p:set>
                                    <p:animEffect transition="in" filter="fade">
                                      <p:cBhvr>
                                        <p:cTn dur="1000" id="7"/>
                                        <p:tgtEl>
                                          <p:spTgt spid="1048617"/>
                                        </p:tgtEl>
                                      </p:cBhvr>
                                    </p:animEffect>
                                    <p:anim calcmode="lin" valueType="num">
                                      <p:cBhvr>
                                        <p:cTn dur="1000" fill="hold" id="8"/>
                                        <p:tgtEl>
                                          <p:spTgt spid="1048617"/>
                                        </p:tgtEl>
                                        <p:attrNameLst>
                                          <p:attrName>ppt_x</p:attrName>
                                        </p:attrNameLst>
                                      </p:cBhvr>
                                      <p:tavLst>
                                        <p:tav tm="0">
                                          <p:val>
                                            <p:strVal val="#ppt_x"/>
                                          </p:val>
                                        </p:tav>
                                        <p:tav tm="100000">
                                          <p:val>
                                            <p:strVal val="#ppt_x"/>
                                          </p:val>
                                        </p:tav>
                                      </p:tavLst>
                                    </p:anim>
                                    <p:anim calcmode="lin" valueType="num">
                                      <p:cBhvr>
                                        <p:cTn dur="1000" fill="hold" id="9"/>
                                        <p:tgtEl>
                                          <p:spTgt spid="10486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45" name=""/>
        <p:cNvGrpSpPr/>
        <p:nvPr/>
      </p:nvGrpSpPr>
      <p:grpSpPr>
        <a:xfrm>
          <a:off x="0" y="0"/>
          <a:ext cx="0" cy="0"/>
          <a:chOff x="0" y="0"/>
          <a:chExt cx="0" cy="0"/>
        </a:xfrm>
      </p:grpSpPr>
      <p:sp>
        <p:nvSpPr>
          <p:cNvPr id="1048618" name="文本框 52"/>
          <p:cNvSpPr txBox="1"/>
          <p:nvPr/>
        </p:nvSpPr>
        <p:spPr bwMode="auto">
          <a:xfrm>
            <a:off x="1041366" y="955923"/>
            <a:ext cx="6726009" cy="3291841"/>
          </a:xfrm>
          <a:prstGeom prst="rect"/>
          <a:noFill/>
        </p:spPr>
        <p:txBody>
          <a:bodyPr wrap="square">
            <a:spAutoFit/>
          </a:bodyPr>
          <a:p>
            <a:pPr eaLnBrk="1" fontAlgn="auto" hangingPunct="1" lvl="0">
              <a:spcBef>
                <a:spcPts val="0"/>
              </a:spcBef>
              <a:spcAft>
                <a:spcPts val="0"/>
              </a:spcAft>
            </a:pPr>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1</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胡明珠</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《针对美食展陈的互动体验设计研究》川菜博物馆的交互性及体验性不强。</a:t>
            </a:r>
            <a:endPar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endParaRPr>
          </a:p>
          <a:p>
            <a:pPr eaLnBrk="1" fontAlgn="auto" hangingPunct="1" lvl="0">
              <a:spcBef>
                <a:spcPts val="0"/>
              </a:spcBef>
              <a:spcAft>
                <a:spcPts val="0"/>
              </a:spcAft>
            </a:pPr>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2</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王进修</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《川菜博物馆陈列形式设计》客观条件使得单一的展柜式陈列就显得呆板和无趣，情景化 、体验性营造动态场景可以解决这种缺憾。</a:t>
            </a:r>
            <a:endPar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endParaRPr>
          </a:p>
          <a:p>
            <a:pPr eaLnBrk="1" fontAlgn="auto" hangingPunct="1" lvl="0">
              <a:spcBef>
                <a:spcPts val="0"/>
              </a:spcBef>
              <a:spcAft>
                <a:spcPts val="0"/>
              </a:spcAft>
            </a:pPr>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3</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、周鸿承</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中外饮食文化博物馆建设现状比较研究</a:t>
            </a:r>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饮食文化博物馆的概念已经转变成体验馆、印象馆、互动馆乃至展览馆的概念。</a:t>
            </a:r>
            <a:endPar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endParaRPr>
          </a:p>
          <a:p>
            <a:pPr eaLnBrk="1" fontAlgn="auto" hangingPunct="1" lvl="0">
              <a:spcBef>
                <a:spcPts val="0"/>
              </a:spcBef>
              <a:spcAft>
                <a:spcPts val="0"/>
              </a:spcAft>
            </a:pP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         国内对于饮食文化博物馆互动体验的研究相对较少，就成都川菜菜博物馆的学术研究而言，川菜博物馆的互动体验在川菜博物馆中的所有研究中所占比例也非常小。</a:t>
            </a:r>
          </a:p>
          <a:p>
            <a:pPr eaLnBrk="1" fontAlgn="auto" hangingPunct="1" lvl="0">
              <a:spcBef>
                <a:spcPts val="0"/>
              </a:spcBef>
              <a:spcAft>
                <a:spcPts val="0"/>
              </a:spcAft>
            </a:pPr>
            <a:endPar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6" name="组合 49"/>
          <p:cNvGrpSpPr>
            <a:grpSpLocks noChangeAspect="1"/>
          </p:cNvGrpSpPr>
          <p:nvPr/>
        </p:nvGrpSpPr>
        <p:grpSpPr bwMode="auto">
          <a:xfrm>
            <a:off x="271463" y="266701"/>
            <a:ext cx="468312" cy="468313"/>
            <a:chOff x="2558424" y="1401428"/>
            <a:chExt cx="1318727" cy="1318727"/>
          </a:xfrm>
        </p:grpSpPr>
        <p:sp>
          <p:nvSpPr>
            <p:cNvPr id="1048619" name="椭圆 50"/>
            <p:cNvSpPr/>
            <p:nvPr/>
          </p:nvSpPr>
          <p:spPr>
            <a:xfrm>
              <a:off x="2558424" y="1401428"/>
              <a:ext cx="1318727" cy="1318727"/>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20" name="Freeform 11"/>
            <p:cNvSpPr/>
            <p:nvPr/>
          </p:nvSpPr>
          <p:spPr bwMode="auto">
            <a:xfrm>
              <a:off x="2674651" y="1817163"/>
              <a:ext cx="1086273" cy="594543"/>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p>
              <a:pPr eaLnBrk="1" fontAlgn="auto" hangingPunct="1">
                <a:spcBef>
                  <a:spcPts val="0"/>
                </a:spcBef>
                <a:spcAft>
                  <a:spcPts val="0"/>
                </a:spcAft>
              </a:pPr>
              <a:endParaRPr altLang="en-US" sz="1350" lang="zh-CN">
                <a:solidFill>
                  <a:sysClr lastClr="000000" val="windowText"/>
                </a:solidFill>
                <a:latin typeface="+mn-lt"/>
                <a:ea typeface="+mn-ea"/>
              </a:endParaRPr>
            </a:p>
          </p:txBody>
        </p:sp>
      </p:grpSp>
      <p:sp>
        <p:nvSpPr>
          <p:cNvPr id="1048621" name="文本框 57"/>
          <p:cNvSpPr txBox="1"/>
          <p:nvPr/>
        </p:nvSpPr>
        <p:spPr>
          <a:xfrm>
            <a:off x="782640" y="280989"/>
            <a:ext cx="2738437" cy="461665"/>
          </a:xfrm>
          <a:prstGeom prst="rect"/>
          <a:noFill/>
        </p:spPr>
        <p:txBody>
          <a:bodyPr>
            <a:spAutoFit/>
          </a:bodyPr>
          <a:p>
            <a:pPr eaLnBrk="1" fontAlgn="auto" hangingPunct="1">
              <a:spcBef>
                <a:spcPts val="0"/>
              </a:spcBef>
              <a:spcAft>
                <a:spcPts val="0"/>
              </a:spcAft>
            </a:pPr>
            <a:r>
              <a:rPr altLang="en-US" b="1" dirty="0" sz="2400" lang="zh-CN">
                <a:solidFill>
                  <a:schemeClr val="accent6">
                    <a:lumMod val="75000"/>
                  </a:schemeClr>
                </a:solidFill>
                <a:latin typeface="+mn-lt"/>
                <a:ea typeface="+mn-ea"/>
              </a:rPr>
              <a:t>国内研究现状</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18"/>
                                        </p:tgtEl>
                                        <p:attrNameLst>
                                          <p:attrName>style.visibility</p:attrName>
                                        </p:attrNameLst>
                                      </p:cBhvr>
                                      <p:to>
                                        <p:strVal val="visible"/>
                                      </p:to>
                                    </p:set>
                                    <p:anim calcmode="lin" valueType="num">
                                      <p:cBhvr additive="base">
                                        <p:cTn dur="500" fill="hold" id="7"/>
                                        <p:tgtEl>
                                          <p:spTgt spid="1048618"/>
                                        </p:tgtEl>
                                        <p:attrNameLst>
                                          <p:attrName>ppt_x</p:attrName>
                                        </p:attrNameLst>
                                      </p:cBhvr>
                                      <p:tavLst>
                                        <p:tav tm="0">
                                          <p:val>
                                            <p:strVal val="#ppt_x"/>
                                          </p:val>
                                        </p:tav>
                                        <p:tav tm="100000">
                                          <p:val>
                                            <p:strVal val="#ppt_x"/>
                                          </p:val>
                                        </p:tav>
                                      </p:tavLst>
                                    </p:anim>
                                    <p:anim calcmode="lin" valueType="num">
                                      <p:cBhvr additive="base">
                                        <p:cTn dur="500" fill="hold" id="8"/>
                                        <p:tgtEl>
                                          <p:spTgt spid="1048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p:bgPr>
    </p:bg>
    <p:spTree>
      <p:nvGrpSpPr>
        <p:cNvPr id="49" name=""/>
        <p:cNvGrpSpPr/>
        <p:nvPr/>
      </p:nvGrpSpPr>
      <p:grpSpPr>
        <a:xfrm>
          <a:off x="0" y="0"/>
          <a:ext cx="0" cy="0"/>
          <a:chOff x="0" y="0"/>
          <a:chExt cx="0" cy="0"/>
        </a:xfrm>
      </p:grpSpPr>
      <p:sp>
        <p:nvSpPr>
          <p:cNvPr id="1048625" name="文本框 292"/>
          <p:cNvSpPr txBox="1"/>
          <p:nvPr/>
        </p:nvSpPr>
        <p:spPr>
          <a:xfrm>
            <a:off x="782640" y="280989"/>
            <a:ext cx="2193925" cy="461665"/>
          </a:xfrm>
          <a:prstGeom prst="rect"/>
          <a:noFill/>
        </p:spPr>
        <p:txBody>
          <a:bodyPr>
            <a:spAutoFit/>
          </a:bodyPr>
          <a:p>
            <a:pPr eaLnBrk="1" fontAlgn="auto" hangingPunct="1">
              <a:spcBef>
                <a:spcPts val="0"/>
              </a:spcBef>
              <a:spcAft>
                <a:spcPts val="0"/>
              </a:spcAft>
            </a:pPr>
            <a:r>
              <a:rPr altLang="en-US" b="1" dirty="0" sz="2400" lang="zh-CN">
                <a:solidFill>
                  <a:schemeClr val="accent6">
                    <a:lumMod val="75000"/>
                  </a:schemeClr>
                </a:solidFill>
                <a:latin typeface="+mn-lt"/>
                <a:ea typeface="+mn-ea"/>
              </a:rPr>
              <a:t>国外研究现状</a:t>
            </a:r>
          </a:p>
        </p:txBody>
      </p:sp>
      <p:sp>
        <p:nvSpPr>
          <p:cNvPr id="1048626" name="文本框 4"/>
          <p:cNvSpPr txBox="1"/>
          <p:nvPr/>
        </p:nvSpPr>
        <p:spPr>
          <a:xfrm>
            <a:off x="782640" y="1433539"/>
            <a:ext cx="7386670" cy="2656840"/>
          </a:xfrm>
          <a:prstGeom prst="rect"/>
          <a:noFill/>
        </p:spPr>
        <p:txBody>
          <a:bodyPr wrap="square">
            <a:spAutoFit/>
          </a:bodyPr>
          <a:p>
            <a:pPr algn="just" indent="266700" marL="266700"/>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     </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国外对于饮食类博物馆互动体验的研究较少，但在博物馆互动体验方面</a:t>
            </a:r>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Flank</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和</a:t>
            </a:r>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Dreaking</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将博物馆教育的概念理论化，认为博物馆学习是一种发生在个人、社 会和物质环境中的体验。陈琴，李俊，张述林《国内外博物馆旅游研究综述》中提出国外博物馆注重对旅游者行为的研究，通过对心理及行为特征、动机和需求、体验满意度等的深入分析来洞察旅游市场的变化。国外博物馆互动体验的创建经验对国内传统饮食文化遗产的传承、保护和利用极具启示意义。</a:t>
            </a:r>
          </a:p>
          <a:p>
            <a:pPr algn="just" indent="666750" marL="266700"/>
            <a:endParaRPr altLang="zh-CN" dirty="0" sz="1600" kern="100" lang="zh-CN">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50" name="组合 49"/>
          <p:cNvGrpSpPr>
            <a:grpSpLocks noChangeAspect="1"/>
          </p:cNvGrpSpPr>
          <p:nvPr/>
        </p:nvGrpSpPr>
        <p:grpSpPr bwMode="auto">
          <a:xfrm>
            <a:off x="271463" y="266701"/>
            <a:ext cx="468312" cy="468313"/>
            <a:chOff x="2558424" y="1401428"/>
            <a:chExt cx="1318727" cy="1318727"/>
          </a:xfrm>
        </p:grpSpPr>
        <p:sp>
          <p:nvSpPr>
            <p:cNvPr id="1048627" name="椭圆 5"/>
            <p:cNvSpPr/>
            <p:nvPr/>
          </p:nvSpPr>
          <p:spPr>
            <a:xfrm>
              <a:off x="2558424" y="1401428"/>
              <a:ext cx="1318727" cy="1318727"/>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sz="1350" lang="zh-CN">
                <a:solidFill>
                  <a:sysClr lastClr="000000" val="windowText"/>
                </a:solidFill>
              </a:endParaRPr>
            </a:p>
          </p:txBody>
        </p:sp>
        <p:sp>
          <p:nvSpPr>
            <p:cNvPr id="1048628" name="Freeform 11"/>
            <p:cNvSpPr/>
            <p:nvPr/>
          </p:nvSpPr>
          <p:spPr bwMode="auto">
            <a:xfrm>
              <a:off x="2674651" y="1817163"/>
              <a:ext cx="1086273" cy="594543"/>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p>
              <a:pPr eaLnBrk="1" fontAlgn="auto" hangingPunct="1">
                <a:spcBef>
                  <a:spcPts val="0"/>
                </a:spcBef>
                <a:spcAft>
                  <a:spcPts val="0"/>
                </a:spcAft>
              </a:pPr>
              <a:endParaRPr altLang="en-US" sz="1350" lang="zh-CN">
                <a:solidFill>
                  <a:sysClr lastClr="000000" val="windowText"/>
                </a:solidFill>
                <a:latin typeface="+mn-lt"/>
                <a:ea typeface="+mn-ea"/>
              </a:endParaRPr>
            </a:p>
          </p:txBody>
        </p:sp>
      </p:grpSp>
    </p:spTree>
  </p:cSld>
  <p:clrMapOvr>
    <a:masterClrMapping/>
  </p:clrMapOvr>
  <p:transition spd="slow">
    <p:fade/>
  </p:transition>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32" name="文本框 6"/>
          <p:cNvSpPr txBox="1"/>
          <p:nvPr/>
        </p:nvSpPr>
        <p:spPr>
          <a:xfrm>
            <a:off x="884204" y="263426"/>
            <a:ext cx="5777854" cy="1920241"/>
          </a:xfrm>
          <a:prstGeom prst="rect"/>
          <a:noFill/>
        </p:spPr>
        <p:txBody>
          <a:bodyPr wrap="square">
            <a:spAutoFit/>
          </a:bodyPr>
          <a:p>
            <a:pPr algn="just" defTabSz="685800" eaLnBrk="0" fontAlgn="base" hangingPunct="0" indent="0" latinLnBrk="0" lvl="0" marL="0" marR="0" rtl="0">
              <a:lnSpc>
                <a:spcPct val="100000"/>
              </a:lnSpc>
              <a:spcBef>
                <a:spcPct val="0"/>
              </a:spcBef>
              <a:spcAft>
                <a:spcPct val="0"/>
              </a:spcAft>
              <a:buClrTx/>
              <a:buSzTx/>
              <a:buFontTx/>
              <a:buNone/>
            </a:pPr>
            <a:r>
              <a:rPr altLang="en-US" baseline="0" b="1" cap="none" dirty="0" sz="1800" i="0" kern="100" kumimoji="0" lang="zh-CN" noProof="0" normalizeH="0" spc="0" strike="noStrike" u="none">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rPr>
              <a:t>研究目的：</a:t>
            </a:r>
            <a:endParaRPr altLang="zh-CN" baseline="0" b="1" cap="none" dirty="0" sz="1800" i="0" kern="100" kumimoji="0" lang="en-US" noProof="0" normalizeH="0" spc="0" strike="noStrike" u="none">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algn="just" defTabSz="685800" eaLnBrk="0" fontAlgn="base" hangingPunct="0" indent="0" latinLnBrk="0" lvl="0" marL="0" marR="0" rtl="0">
              <a:lnSpc>
                <a:spcPct val="100000"/>
              </a:lnSpc>
              <a:spcBef>
                <a:spcPct val="0"/>
              </a:spcBef>
              <a:spcAft>
                <a:spcPct val="0"/>
              </a:spcAft>
              <a:buClrTx/>
              <a:buSzTx/>
              <a:buFontTx/>
              <a:buNone/>
            </a:pPr>
            <a:r>
              <a:rPr altLang="zh-CN" baseline="0" b="0" cap="none" dirty="0" sz="1800" i="0" kern="100" kumimoji="0" lang="en-US" noProof="0" normalizeH="0" spc="0" strike="noStrike" u="none">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altLang="zh-CN" baseline="0" b="0" cap="none" dirty="0" sz="1800" i="0" kern="100" kumimoji="0" lang="zh-CN" noProof="0" normalizeH="0" spc="0" strike="noStrike" u="none">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rPr>
              <a:t>在调研的基础上对成都川菜博物馆互动体验的总体情况进行把握，深入了解成都川菜博物馆内互动体验的内容、特点、优势及其不足之处，并针对不足之处提出相应改善措施。为以后川菜博物馆内的互动体验的良性发展提供参考，并对其他饮食博物馆的互动体验提供一定的参考及借鉴。</a:t>
            </a:r>
            <a:endParaRPr altLang="zh-CN" baseline="0" b="0" cap="none" dirty="0" sz="1800" i="0" kern="100" kumimoji="0" lang="en-US" noProof="0" normalizeH="0" spc="0" strike="noStrike" u="none">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
        <p:nvSpPr>
          <p:cNvPr id="1048633" name="文本框 8"/>
          <p:cNvSpPr txBox="1"/>
          <p:nvPr/>
        </p:nvSpPr>
        <p:spPr>
          <a:xfrm>
            <a:off x="884202" y="2433100"/>
            <a:ext cx="5777854" cy="1869440"/>
          </a:xfrm>
          <a:prstGeom prst="rect"/>
          <a:noFill/>
        </p:spPr>
        <p:txBody>
          <a:bodyPr wrap="square">
            <a:spAutoFit/>
          </a:bodyPr>
          <a:p>
            <a:pPr algn="just" lvl="0"/>
            <a:r>
              <a:rPr altLang="en-US" b="1" dirty="0" sz="1800" kern="100" lang="zh-CN">
                <a:latin typeface="Calibri" panose="020F0502020204030204" pitchFamily="34" charset="0"/>
                <a:ea typeface="宋体" panose="02010600030101010101" pitchFamily="2" charset="-122"/>
                <a:cs typeface="Times New Roman" panose="02020603050405020304" pitchFamily="18" charset="0"/>
              </a:rPr>
              <a:t>研究</a:t>
            </a:r>
            <a:r>
              <a:rPr altLang="zh-CN" b="1" dirty="0" sz="1800" kern="100" lang="zh-CN">
                <a:effectLst/>
                <a:latin typeface="Calibri" panose="020F0502020204030204" pitchFamily="34" charset="0"/>
                <a:ea typeface="宋体" panose="02010600030101010101" pitchFamily="2" charset="-122"/>
                <a:cs typeface="Times New Roman" panose="02020603050405020304" pitchFamily="18" charset="0"/>
              </a:rPr>
              <a:t>意义：</a:t>
            </a:r>
          </a:p>
          <a:p>
            <a:pPr algn="just"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促进成都川菜博物馆的发展与提升，对其他饮食博物馆互动体验的发展提供借鉴。</a:t>
            </a:r>
          </a:p>
          <a:p>
            <a:pPr algn="just"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增强游客互动性，有效提升游客体验感，丰富游客对川菜的认知</a:t>
            </a:r>
          </a:p>
          <a:p>
            <a:pPr algn="l"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丰富川菜博物馆的文化职能，更加有效地传播川菜饮食文化</a:t>
            </a:r>
          </a:p>
        </p:txBody>
      </p:sp>
      <p:pic>
        <p:nvPicPr>
          <p:cNvPr id="2097153" name="图片 2"/>
          <p:cNvPicPr>
            <a:picLocks noChangeAspect="1"/>
          </p:cNvPicPr>
          <p:nvPr/>
        </p:nvPicPr>
        <p:blipFill>
          <a:blip xmlns:r="http://schemas.openxmlformats.org/officeDocument/2006/relationships" r:embed="rId1"/>
          <a:stretch>
            <a:fillRect/>
          </a:stretch>
        </p:blipFill>
        <p:spPr>
          <a:xfrm>
            <a:off x="235437" y="111612"/>
            <a:ext cx="481626" cy="481626"/>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32"/>
                                        </p:tgtEl>
                                        <p:attrNameLst>
                                          <p:attrName>style.visibility</p:attrName>
                                        </p:attrNameLst>
                                      </p:cBhvr>
                                      <p:to>
                                        <p:strVal val="visible"/>
                                      </p:to>
                                    </p:set>
                                    <p:anim calcmode="lin" valueType="num">
                                      <p:cBhvr additive="base">
                                        <p:cTn dur="500" fill="hold" id="7"/>
                                        <p:tgtEl>
                                          <p:spTgt spid="1048632"/>
                                        </p:tgtEl>
                                        <p:attrNameLst>
                                          <p:attrName>ppt_x</p:attrName>
                                        </p:attrNameLst>
                                      </p:cBhvr>
                                      <p:tavLst>
                                        <p:tav tm="0">
                                          <p:val>
                                            <p:strVal val="#ppt_x"/>
                                          </p:val>
                                        </p:tav>
                                        <p:tav tm="100000">
                                          <p:val>
                                            <p:strVal val="#ppt_x"/>
                                          </p:val>
                                        </p:tav>
                                      </p:tavLst>
                                    </p:anim>
                                    <p:anim calcmode="lin" valueType="num">
                                      <p:cBhvr additive="base">
                                        <p:cTn dur="500" fill="hold" id="8"/>
                                        <p:tgtEl>
                                          <p:spTgt spid="1048632"/>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1048633"/>
                                        </p:tgtEl>
                                        <p:attrNameLst>
                                          <p:attrName>style.visibility</p:attrName>
                                        </p:attrNameLst>
                                      </p:cBhvr>
                                      <p:to>
                                        <p:strVal val="visible"/>
                                      </p:to>
                                    </p:set>
                                    <p:anim calcmode="lin" valueType="num">
                                      <p:cBhvr additive="base">
                                        <p:cTn dur="500" fill="hold" id="13"/>
                                        <p:tgtEl>
                                          <p:spTgt spid="1048633"/>
                                        </p:tgtEl>
                                        <p:attrNameLst>
                                          <p:attrName>ppt_x</p:attrName>
                                        </p:attrNameLst>
                                      </p:cBhvr>
                                      <p:tavLst>
                                        <p:tav tm="0">
                                          <p:val>
                                            <p:strVal val="#ppt_x"/>
                                          </p:val>
                                        </p:tav>
                                        <p:tav tm="100000">
                                          <p:val>
                                            <p:strVal val="#ppt_x"/>
                                          </p:val>
                                        </p:tav>
                                      </p:tavLst>
                                    </p:anim>
                                    <p:anim calcmode="lin" valueType="num">
                                      <p:cBhvr additive="base">
                                        <p:cTn dur="500" fill="hold" id="14"/>
                                        <p:tgtEl>
                                          <p:spTgt spid="10486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2" grpId="0"/>
      <p:bldP spid="10486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34" name="文本框 5"/>
          <p:cNvSpPr txBox="1"/>
          <p:nvPr/>
        </p:nvSpPr>
        <p:spPr>
          <a:xfrm>
            <a:off x="581924" y="538336"/>
            <a:ext cx="2360610" cy="461665"/>
          </a:xfrm>
          <a:prstGeom prst="rect"/>
          <a:noFill/>
        </p:spPr>
        <p:txBody>
          <a:bodyPr wrap="square">
            <a:spAutoFit/>
          </a:bodyPr>
          <a:p>
            <a:pPr eaLnBrk="1" fontAlgn="auto" hangingPunct="1">
              <a:spcBef>
                <a:spcPts val="0"/>
              </a:spcBef>
              <a:spcAft>
                <a:spcPts val="0"/>
              </a:spcAft>
            </a:pPr>
            <a:r>
              <a:rPr altLang="en-US" b="1" dirty="0" sz="2400" lang="zh-CN">
                <a:solidFill>
                  <a:schemeClr val="accent6">
                    <a:lumMod val="75000"/>
                  </a:schemeClr>
                </a:solidFill>
                <a:latin typeface="+mn-lt"/>
                <a:ea typeface="+mn-ea"/>
              </a:rPr>
              <a:t>研究目标及内容</a:t>
            </a:r>
          </a:p>
        </p:txBody>
      </p:sp>
      <p:sp>
        <p:nvSpPr>
          <p:cNvPr id="1048635" name="文本框 9"/>
          <p:cNvSpPr txBox="1"/>
          <p:nvPr/>
        </p:nvSpPr>
        <p:spPr>
          <a:xfrm>
            <a:off x="1762229" y="1235010"/>
            <a:ext cx="5619542" cy="2783840"/>
          </a:xfrm>
          <a:prstGeom prst="rect"/>
          <a:noFill/>
        </p:spPr>
        <p:txBody>
          <a:bodyPr wrap="square">
            <a:spAutoFit/>
          </a:bodyPr>
          <a:p>
            <a:pPr algn="just" lvl="0"/>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1</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研究</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目标：</a:t>
            </a:r>
          </a:p>
          <a:p>
            <a:pPr algn="just" indent="266700" marL="495300"/>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    </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根据调研所得数据，归纳总结出研究对象的不足及可取之处，并结合实际情况，试图对川菜博物馆互动体验的发展提出相关的可行性建议，以期为川菜主题博物馆的发展做出有效的借鉴。</a:t>
            </a:r>
          </a:p>
          <a:p>
            <a:pPr algn="just" lvl="0"/>
            <a:r>
              <a:rPr altLang="zh-CN" dirty="0" sz="1800" kern="100" lang="en-US">
                <a:effectLst/>
                <a:latin typeface="Calibri" panose="020F0502020204030204" pitchFamily="34" charset="0"/>
                <a:ea typeface="宋体" panose="02010600030101010101" pitchFamily="2" charset="-122"/>
                <a:cs typeface="Times New Roman" panose="02020603050405020304" pitchFamily="18" charset="0"/>
              </a:rPr>
              <a:t>2</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en-US" dirty="0" sz="1800" kern="100" lang="zh-CN">
                <a:latin typeface="Calibri" panose="020F0502020204030204" pitchFamily="34" charset="0"/>
                <a:ea typeface="宋体" panose="02010600030101010101" pitchFamily="2" charset="-122"/>
                <a:cs typeface="Times New Roman" panose="02020603050405020304" pitchFamily="18" charset="0"/>
              </a:rPr>
              <a:t>研究</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内容：</a:t>
            </a:r>
          </a:p>
          <a:p>
            <a:pPr algn="just"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成都川菜博物馆互动体验的初衷及发展愿景</a:t>
            </a:r>
          </a:p>
          <a:p>
            <a:pPr algn="just"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成都川菜博物馆互动体验的内容及特点</a:t>
            </a:r>
          </a:p>
          <a:p>
            <a:pPr algn="just" indent="-285750" lvl="1" marL="742950">
              <a:buFont typeface="+mj-ea"/>
              <a:buAutoNum type="circleNumDbPlain"/>
            </a:pP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普通大众对成都川菜博物馆互动体验的态度及看法</a:t>
            </a:r>
            <a:r>
              <a:rPr altLang="en-US" dirty="0" sz="18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dirty="0" sz="1800" kern="100" lang="zh-CN">
                <a:effectLst/>
                <a:latin typeface="Calibri" panose="020F0502020204030204" pitchFamily="34" charset="0"/>
                <a:ea typeface="宋体" panose="02010600030101010101" pitchFamily="2" charset="-122"/>
                <a:cs typeface="Times New Roman" panose="02020603050405020304" pitchFamily="18" charset="0"/>
              </a:rPr>
              <a:t>意见或建议</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35"/>
                                        </p:tgtEl>
                                        <p:attrNameLst>
                                          <p:attrName>style.visibility</p:attrName>
                                        </p:attrNameLst>
                                      </p:cBhvr>
                                      <p:to>
                                        <p:strVal val="visible"/>
                                      </p:to>
                                    </p:set>
                                    <p:animEffect transition="in" filter="fade">
                                      <p:cBhvr>
                                        <p:cTn dur="1000" id="7"/>
                                        <p:tgtEl>
                                          <p:spTgt spid="1048635"/>
                                        </p:tgtEl>
                                      </p:cBhvr>
                                    </p:animEffect>
                                    <p:anim calcmode="lin" valueType="num">
                                      <p:cBhvr>
                                        <p:cTn dur="1000" fill="hold" id="8"/>
                                        <p:tgtEl>
                                          <p:spTgt spid="1048635"/>
                                        </p:tgtEl>
                                        <p:attrNameLst>
                                          <p:attrName>ppt_x</p:attrName>
                                        </p:attrNameLst>
                                      </p:cBhvr>
                                      <p:tavLst>
                                        <p:tav tm="0">
                                          <p:val>
                                            <p:strVal val="#ppt_x"/>
                                          </p:val>
                                        </p:tav>
                                        <p:tav tm="100000">
                                          <p:val>
                                            <p:strVal val="#ppt_x"/>
                                          </p:val>
                                        </p:tav>
                                      </p:tavLst>
                                    </p:anim>
                                    <p:anim calcmode="lin" valueType="num">
                                      <p:cBhvr>
                                        <p:cTn dur="1000" fill="hold" id="9"/>
                                        <p:tgtEl>
                                          <p:spTgt spid="10486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36" name="文本框 2"/>
          <p:cNvSpPr txBox="1"/>
          <p:nvPr/>
        </p:nvSpPr>
        <p:spPr>
          <a:xfrm>
            <a:off x="-886767" y="449112"/>
            <a:ext cx="4577024" cy="461665"/>
          </a:xfrm>
          <a:prstGeom prst="rect"/>
          <a:noFill/>
        </p:spPr>
        <p:txBody>
          <a:bodyPr wrap="square">
            <a:spAutoFit/>
          </a:bodyPr>
          <a:p>
            <a:pPr algn="ctr" eaLnBrk="1" fontAlgn="auto" hangingPunct="1">
              <a:spcBef>
                <a:spcPts val="0"/>
              </a:spcBef>
              <a:spcAft>
                <a:spcPts val="0"/>
              </a:spcAft>
            </a:pPr>
            <a:r>
              <a:rPr altLang="en-US" b="1" dirty="0" sz="2400" lang="zh-CN">
                <a:solidFill>
                  <a:schemeClr val="accent6">
                    <a:lumMod val="75000"/>
                  </a:schemeClr>
                </a:solidFill>
                <a:latin typeface="+mn-lt"/>
                <a:ea typeface="+mn-ea"/>
              </a:rPr>
              <a:t>研究方法</a:t>
            </a:r>
          </a:p>
        </p:txBody>
      </p:sp>
      <p:grpSp>
        <p:nvGrpSpPr>
          <p:cNvPr id="56" name="组合 40"/>
          <p:cNvGrpSpPr>
            <a:grpSpLocks noChangeAspect="1"/>
          </p:cNvGrpSpPr>
          <p:nvPr/>
        </p:nvGrpSpPr>
        <p:grpSpPr bwMode="auto">
          <a:xfrm>
            <a:off x="193747" y="415012"/>
            <a:ext cx="468313" cy="468312"/>
            <a:chOff x="1928879" y="1944350"/>
            <a:chExt cx="1129689" cy="1129689"/>
          </a:xfrm>
        </p:grpSpPr>
        <p:sp>
          <p:nvSpPr>
            <p:cNvPr id="1048637" name="椭圆 4"/>
            <p:cNvSpPr/>
            <p:nvPr/>
          </p:nvSpPr>
          <p:spPr>
            <a:xfrm>
              <a:off x="1928879" y="1944350"/>
              <a:ext cx="1129689" cy="1129689"/>
            </a:xfrm>
            <a:prstGeom prst="ellipse"/>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pPr>
              <a:endParaRPr altLang="en-US" dirty="0" sz="1350" lang="zh-CN">
                <a:solidFill>
                  <a:sysClr lastClr="000000" val="windowText"/>
                </a:solidFill>
              </a:endParaRPr>
            </a:p>
          </p:txBody>
        </p:sp>
        <p:sp>
          <p:nvSpPr>
            <p:cNvPr id="1048638" name="Freeform 7"/>
            <p:cNvSpPr>
              <a:spLocks noEditPoints="1"/>
            </p:cNvSpPr>
            <p:nvPr/>
          </p:nvSpPr>
          <p:spPr bwMode="auto">
            <a:xfrm>
              <a:off x="2054668" y="2200923"/>
              <a:ext cx="750572" cy="616542"/>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p>
              <a:pPr eaLnBrk="1" fontAlgn="auto" hangingPunct="1">
                <a:spcBef>
                  <a:spcPts val="0"/>
                </a:spcBef>
                <a:spcAft>
                  <a:spcPts val="0"/>
                </a:spcAft>
              </a:pPr>
              <a:endParaRPr altLang="en-US" sz="1350" lang="zh-CN">
                <a:latin typeface="+mn-lt"/>
                <a:ea typeface="+mn-ea"/>
              </a:endParaRPr>
            </a:p>
          </p:txBody>
        </p:sp>
      </p:grpSp>
      <p:sp>
        <p:nvSpPr>
          <p:cNvPr id="1048639" name="文本框 7"/>
          <p:cNvSpPr txBox="1"/>
          <p:nvPr/>
        </p:nvSpPr>
        <p:spPr>
          <a:xfrm>
            <a:off x="1625320" y="1264122"/>
            <a:ext cx="5893359" cy="3088641"/>
          </a:xfrm>
          <a:prstGeom prst="rect"/>
          <a:noFill/>
        </p:spPr>
        <p:txBody>
          <a:bodyPr wrap="square">
            <a:spAutoFit/>
          </a:bodyPr>
          <a:p>
            <a:pPr algn="just"/>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  1</a:t>
            </a:r>
            <a:r>
              <a:rPr altLang="en-US" dirty="0" sz="20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b="1" dirty="0" sz="2000" kern="100" lang="zh-CN">
                <a:effectLst/>
                <a:latin typeface="Calibri" panose="020F0502020204030204" pitchFamily="34" charset="0"/>
                <a:ea typeface="宋体" panose="02010600030101010101" pitchFamily="2" charset="-122"/>
                <a:cs typeface="Times New Roman" panose="02020603050405020304" pitchFamily="18" charset="0"/>
              </a:rPr>
              <a:t>文献研究法</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：阅读相关文献资料，以论文、期刊为主。</a:t>
            </a:r>
          </a:p>
          <a:p>
            <a:pPr algn="just" indent="133350"/>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2</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b="1" dirty="0" sz="2000" kern="100" lang="zh-CN">
                <a:effectLst/>
                <a:latin typeface="Calibri" panose="020F0502020204030204" pitchFamily="34" charset="0"/>
                <a:ea typeface="宋体" panose="02010600030101010101" pitchFamily="2" charset="-122"/>
                <a:cs typeface="Times New Roman" panose="02020603050405020304" pitchFamily="18" charset="0"/>
              </a:rPr>
              <a:t>实地调查法</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：深入川菜博物馆进行实地考察，并对馆内游客及工作人员做出具有针对性的访谈、调研。</a:t>
            </a:r>
          </a:p>
          <a:p>
            <a:pPr algn="just"/>
            <a:r>
              <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rPr>
              <a:t>   3</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a:t>
            </a:r>
            <a:r>
              <a:rPr altLang="zh-CN" b="1" dirty="0" sz="2000" kern="100" lang="zh-CN">
                <a:effectLst/>
                <a:latin typeface="Calibri" panose="020F0502020204030204" pitchFamily="34" charset="0"/>
                <a:ea typeface="宋体" panose="02010600030101010101" pitchFamily="2" charset="-122"/>
                <a:cs typeface="Times New Roman" panose="02020603050405020304" pitchFamily="18" charset="0"/>
              </a:rPr>
              <a:t>问卷调查法</a:t>
            </a:r>
            <a:r>
              <a:rPr altLang="zh-CN" dirty="0" sz="2000" kern="100" lang="zh-CN">
                <a:effectLst/>
                <a:latin typeface="Calibri" panose="020F0502020204030204" pitchFamily="34" charset="0"/>
                <a:ea typeface="宋体" panose="02010600030101010101" pitchFamily="2" charset="-122"/>
                <a:cs typeface="Times New Roman" panose="02020603050405020304" pitchFamily="18" charset="0"/>
              </a:rPr>
              <a:t>：使用线上线下两种问卷形式，整合数据、得出结论。</a:t>
            </a:r>
            <a:endParaRPr altLang="zh-CN" dirty="0" sz="2000" kern="100" lang="en-US">
              <a:effectLst/>
              <a:latin typeface="Calibri" panose="020F0502020204030204" pitchFamily="34" charset="0"/>
              <a:ea typeface="宋体" panose="02010600030101010101" pitchFamily="2" charset="-122"/>
              <a:cs typeface="Times New Roman" panose="02020603050405020304" pitchFamily="18" charset="0"/>
            </a:endParaRPr>
          </a:p>
          <a:p>
            <a:pPr algn="just"/>
            <a:r>
              <a:rPr altLang="zh-CN" dirty="0" sz="2000" kern="100" lang="en-US">
                <a:latin typeface="Calibri" panose="020F0502020204030204" pitchFamily="34" charset="0"/>
                <a:ea typeface="宋体" panose="02010600030101010101" pitchFamily="2" charset="-122"/>
                <a:cs typeface="Times New Roman" panose="02020603050405020304" pitchFamily="18" charset="0"/>
              </a:rPr>
              <a:t>   4</a:t>
            </a:r>
            <a:r>
              <a:rPr altLang="en-US" dirty="0" sz="2000" kern="100" lang="zh-CN">
                <a:latin typeface="Calibri" panose="020F0502020204030204" pitchFamily="34" charset="0"/>
                <a:ea typeface="宋体" panose="02010600030101010101" pitchFamily="2" charset="-122"/>
                <a:cs typeface="Times New Roman" panose="02020603050405020304" pitchFamily="18" charset="0"/>
              </a:rPr>
              <a:t>、</a:t>
            </a:r>
            <a:r>
              <a:rPr altLang="en-US" b="1" dirty="0" sz="2000" kern="100" lang="zh-CN">
                <a:latin typeface="Calibri" panose="020F0502020204030204" pitchFamily="34" charset="0"/>
                <a:ea typeface="宋体" panose="02010600030101010101" pitchFamily="2" charset="-122"/>
                <a:cs typeface="Times New Roman" panose="02020603050405020304" pitchFamily="18" charset="0"/>
              </a:rPr>
              <a:t>案例分析法：</a:t>
            </a:r>
            <a:r>
              <a:rPr altLang="en-US" dirty="0" sz="2000" kern="100" lang="zh-CN">
                <a:latin typeface="Calibri" panose="020F0502020204030204" pitchFamily="34" charset="0"/>
                <a:ea typeface="宋体" panose="02010600030101010101" pitchFamily="2" charset="-122"/>
                <a:cs typeface="Times New Roman" panose="02020603050405020304" pitchFamily="18" charset="0"/>
              </a:rPr>
              <a:t>对比分析对比分析成都川菜博物馆与成都饮食文化博物馆、郫县豆瓣酱博物馆（川菜文化体验馆）中的互动体验</a:t>
            </a:r>
            <a:endParaRPr altLang="zh-CN" b="1" dirty="0" sz="2000" kern="100" lang="zh-CN">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048639"/>
                                        </p:tgtEl>
                                        <p:attrNameLst>
                                          <p:attrName>style.visibility</p:attrName>
                                        </p:attrNameLst>
                                      </p:cBhvr>
                                      <p:to>
                                        <p:strVal val="visible"/>
                                      </p:to>
                                    </p:set>
                                    <p:animEffect transition="in" filter="fade">
                                      <p:cBhvr>
                                        <p:cTn dur="1000" id="7"/>
                                        <p:tgtEl>
                                          <p:spTgt spid="1048639"/>
                                        </p:tgtEl>
                                      </p:cBhvr>
                                    </p:animEffect>
                                    <p:anim calcmode="lin" valueType="num">
                                      <p:cBhvr>
                                        <p:cTn dur="1000" fill="hold" id="8"/>
                                        <p:tgtEl>
                                          <p:spTgt spid="1048639"/>
                                        </p:tgtEl>
                                        <p:attrNameLst>
                                          <p:attrName>ppt_x</p:attrName>
                                        </p:attrNameLst>
                                      </p:cBhvr>
                                      <p:tavLst>
                                        <p:tav tm="0">
                                          <p:val>
                                            <p:strVal val="#ppt_x"/>
                                          </p:val>
                                        </p:tav>
                                        <p:tav tm="100000">
                                          <p:val>
                                            <p:strVal val="#ppt_x"/>
                                          </p:val>
                                        </p:tav>
                                      </p:tavLst>
                                    </p:anim>
                                    <p:anim calcmode="lin" valueType="num">
                                      <p:cBhvr>
                                        <p:cTn dur="1000" fill="hold" id="9"/>
                                        <p:tgtEl>
                                          <p:spTgt spid="10486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40" name="文本框 2"/>
          <p:cNvSpPr txBox="1"/>
          <p:nvPr/>
        </p:nvSpPr>
        <p:spPr>
          <a:xfrm>
            <a:off x="-1086164" y="143160"/>
            <a:ext cx="4577024" cy="400110"/>
          </a:xfrm>
          <a:prstGeom prst="rect"/>
          <a:noFill/>
        </p:spPr>
        <p:txBody>
          <a:bodyPr wrap="square">
            <a:spAutoFit/>
          </a:bodyPr>
          <a:p>
            <a:pPr algn="ctr" eaLnBrk="1" fontAlgn="auto" hangingPunct="1">
              <a:spcBef>
                <a:spcPts val="0"/>
              </a:spcBef>
              <a:spcAft>
                <a:spcPts val="0"/>
              </a:spcAft>
            </a:pPr>
            <a:r>
              <a:rPr altLang="en-US" dirty="0" sz="2000" lang="zh-CN">
                <a:solidFill>
                  <a:schemeClr val="accent6">
                    <a:lumMod val="75000"/>
                  </a:schemeClr>
                </a:solidFill>
                <a:latin typeface="+mn-lt"/>
                <a:ea typeface="+mn-ea"/>
              </a:rPr>
              <a:t>调查问卷（暂定）</a:t>
            </a:r>
          </a:p>
        </p:txBody>
      </p:sp>
      <p:sp>
        <p:nvSpPr>
          <p:cNvPr id="1048641" name="文本框 3"/>
          <p:cNvSpPr txBox="1"/>
          <p:nvPr/>
        </p:nvSpPr>
        <p:spPr>
          <a:xfrm>
            <a:off x="119324" y="866367"/>
            <a:ext cx="4648200" cy="292388"/>
          </a:xfrm>
          <a:prstGeom prst="rect"/>
          <a:noFill/>
        </p:spPr>
        <p:txBody>
          <a:bodyPr wrap="square">
            <a:spAutoFit/>
          </a:bodyPr>
          <a:p>
            <a:r>
              <a:rPr altLang="en-US" dirty="0" lang="zh-CN"/>
              <a:t>问卷链接及二维码</a:t>
            </a:r>
          </a:p>
        </p:txBody>
      </p:sp>
      <p:pic>
        <p:nvPicPr>
          <p:cNvPr id="2097154" name="图片 6"/>
          <p:cNvPicPr>
            <a:picLocks noChangeAspect="1"/>
          </p:cNvPicPr>
          <p:nvPr/>
        </p:nvPicPr>
        <p:blipFill>
          <a:blip xmlns:r="http://schemas.openxmlformats.org/officeDocument/2006/relationships" r:embed="rId1"/>
          <a:stretch>
            <a:fillRect/>
          </a:stretch>
        </p:blipFill>
        <p:spPr>
          <a:xfrm>
            <a:off x="109776" y="1201358"/>
            <a:ext cx="4657748" cy="347502"/>
          </a:xfrm>
          <a:prstGeom prst="rect"/>
        </p:spPr>
      </p:pic>
      <p:pic>
        <p:nvPicPr>
          <p:cNvPr id="2097155" name="图片 12"/>
          <p:cNvPicPr>
            <a:picLocks noChangeAspect="1"/>
          </p:cNvPicPr>
          <p:nvPr/>
        </p:nvPicPr>
        <p:blipFill rotWithShape="1">
          <a:blip xmlns:r="http://schemas.openxmlformats.org/officeDocument/2006/relationships" r:embed="rId2"/>
          <a:srcRect r="10698" b="8085"/>
          <a:stretch>
            <a:fillRect/>
          </a:stretch>
        </p:blipFill>
        <p:spPr>
          <a:xfrm>
            <a:off x="214574" y="1591463"/>
            <a:ext cx="1471351" cy="1400605"/>
          </a:xfrm>
          <a:prstGeom prst="rect"/>
        </p:spPr>
      </p:pic>
      <p:pic>
        <p:nvPicPr>
          <p:cNvPr id="2097156" name="图片 14"/>
          <p:cNvPicPr>
            <a:picLocks noChangeAspect="1"/>
          </p:cNvPicPr>
          <p:nvPr/>
        </p:nvPicPr>
        <p:blipFill rotWithShape="1">
          <a:blip xmlns:r="http://schemas.openxmlformats.org/officeDocument/2006/relationships" r:embed="rId3" cstate="print"/>
          <a:srcRect t="3117" r="549" b="72778"/>
          <a:stretch>
            <a:fillRect/>
          </a:stretch>
        </p:blipFill>
        <p:spPr>
          <a:xfrm>
            <a:off x="3000376" y="143160"/>
            <a:ext cx="2937713" cy="4629466"/>
          </a:xfrm>
          <a:prstGeom prst="rect"/>
        </p:spPr>
      </p:pic>
      <p:pic>
        <p:nvPicPr>
          <p:cNvPr id="2097157" name="图片 16"/>
          <p:cNvPicPr>
            <a:picLocks noChangeAspect="1"/>
          </p:cNvPicPr>
          <p:nvPr/>
        </p:nvPicPr>
        <p:blipFill rotWithShape="1">
          <a:blip xmlns:r="http://schemas.openxmlformats.org/officeDocument/2006/relationships" r:embed="rId4" cstate="print"/>
          <a:srcRect t="26948" r="2990" b="45629"/>
          <a:stretch>
            <a:fillRect/>
          </a:stretch>
        </p:blipFill>
        <p:spPr>
          <a:xfrm>
            <a:off x="6006934" y="146876"/>
            <a:ext cx="2881051" cy="4524376"/>
          </a:xfrm>
          <a:prstGeom prst="rect"/>
        </p:spPr>
      </p:pic>
      <p:sp>
        <p:nvSpPr>
          <p:cNvPr id="1048642" name="文本框 18"/>
          <p:cNvSpPr txBox="1"/>
          <p:nvPr/>
        </p:nvSpPr>
        <p:spPr>
          <a:xfrm>
            <a:off x="256015" y="3353803"/>
            <a:ext cx="1619250" cy="1005839"/>
          </a:xfrm>
          <a:prstGeom prst="rect"/>
          <a:noFill/>
        </p:spPr>
        <p:txBody>
          <a:bodyPr wrap="square">
            <a:spAutoFit/>
          </a:bodyPr>
          <a:p>
            <a:r>
              <a:rPr altLang="en-US" dirty="0" sz="1800" lang="zh-CN"/>
              <a:t>预计线上投放</a:t>
            </a:r>
            <a:r>
              <a:rPr altLang="zh-CN" dirty="0" sz="1800" lang="en-US"/>
              <a:t>100</a:t>
            </a:r>
            <a:r>
              <a:rPr altLang="en-US" dirty="0" sz="1800" lang="zh-CN"/>
              <a:t>份，线下投放</a:t>
            </a:r>
            <a:r>
              <a:rPr altLang="zh-CN" dirty="0" sz="1800" lang="en-US"/>
              <a:t>200</a:t>
            </a:r>
            <a:r>
              <a:rPr altLang="en-US" dirty="0" sz="1800" lang="zh-CN"/>
              <a:t>份</a:t>
            </a:r>
          </a:p>
        </p:txBody>
      </p:sp>
    </p:spTree>
  </p:cSld>
  <p:clrMapOvr>
    <a:masterClrMapping/>
  </p:clrMapOvr>
  <p:timing/>
</p:sld>
</file>

<file path=ppt/theme/theme1.xml><?xml version="1.0" encoding="utf-8"?>
<a:theme xmlns:a="http://schemas.openxmlformats.org/drawingml/2006/main" name="第一PPT，www.1ppt.com">
  <a:themeElements>
    <a:clrScheme name="灰度">
      <a:dk1>
        <a:sysClr lastClr="000000" val="windowText"/>
      </a:dk1>
      <a:lt1>
        <a:sysClr lastClr="FFFFFF" val="window"/>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iTianKong.com</Company>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简洁复古</dc:title>
  <dc:creator>第一PPT</dc:creator>
  <cp:lastModifiedBy>ASUS</cp:lastModifiedBy>
  <dcterms:created xsi:type="dcterms:W3CDTF">2015-04-22T13:53:22Z</dcterms:created>
  <dcterms:modified xsi:type="dcterms:W3CDTF">2020-11-19T07:36:57Z</dcterms:modified>
</cp:coreProperties>
</file>