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diagrams/layout1.xml" ContentType="application/vnd.openxmlformats-officedocument.drawingml.diagramLayout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layout2.xml" ContentType="application/vnd.openxmlformats-officedocument.drawingml.diagramLayout+xml"/>
  <Override PartName="/ppt/diagrams/data2.xml" ContentType="application/vnd.openxmlformats-officedocument.drawingml.diagramData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layout3.xml" ContentType="application/vnd.openxmlformats-officedocument.drawingml.diagramLayout+xml"/>
  <Override PartName="/ppt/diagrams/data3.xml" ContentType="application/vnd.openxmlformats-officedocument.drawingml.diagramData+xml"/>
  <Override PartName="/ppt/diagrams/drawing3.xml" ContentType="application/vnd.ms-office.drawingml.diagramDrawing+xml"/>
  <Override PartName="/ppt/diagrams/colors3.xml" ContentType="application/vnd.openxmlformats-officedocument.drawingml.diagramColors+xml"/>
  <Override PartName="/ppt/diagrams/quickStyle3.xml" ContentType="application/vnd.openxmlformats-officedocument.drawingml.diagramStyle+xml"/>
  <Override PartName="/ppt/slides/slide12.xml" ContentType="application/vnd.openxmlformats-officedocument.presentationml.slide+xml"/>
  <Override PartName="/ppt/diagrams/layout4.xml" ContentType="application/vnd.openxmlformats-officedocument.drawingml.diagramLayout+xml"/>
  <Override PartName="/ppt/diagrams/data4.xml" ContentType="application/vnd.openxmlformats-officedocument.drawingml.diagramData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slides/slide13.xml" ContentType="application/vnd.openxmlformats-officedocument.presentationml.slide+xml"/>
  <Override PartName="/ppt/diagrams/layout5.xml" ContentType="application/vnd.openxmlformats-officedocument.drawingml.diagramLayout+xml"/>
  <Override PartName="/ppt/diagrams/data5.xml" ContentType="application/vnd.openxmlformats-officedocument.drawingml.diagramData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  <p:sldMasterId id="2147483650" r:id="rId3"/>
  </p:sldMasterIdLst>
  <p:notesMasterIdLst>
    <p:notesMasterId r:id="rId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1985" autoAdjust="0"/>
    <p:restoredTop sz="86372" autoAdjust="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tableStyles" Target="tableStyle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#1">
  <dgm:title val=""/>
  <dgm:desc val=""/>
  <dgm:catLst>
    <dgm:cat type="accent1" pri="11100"/>
  </dgm:catLst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#1">
  <dgm:title val=""/>
  <dgm:desc val=""/>
  <dgm:catLst>
    <dgm:cat type="accent1" pri="11400"/>
  </dgm:catLst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DEEEEF-E363-4580-9F9C-2F17631595C6}" type="doc">
      <dgm:prSet loTypeId="urn:microsoft.com/office/officeart/2005/8/layout/list1#1" loCatId="list" qsTypeId="urn:microsoft.com/office/officeart/2005/8/quickstyle/simple3#1" qsCatId="simple" csTypeId="urn:microsoft.com/office/officeart/2005/8/colors/accent1_1#1" csCatId="accent1" phldr="1"/>
      <dgm:spPr/>
      <dgm:t>
        <a:bodyPr/>
        <a:lstStyle/>
        <a:p>
          <a:endParaRPr lang="zh-CN" altLang="en-US"/>
        </a:p>
      </dgm:t>
    </dgm:pt>
    <dgm:pt modelId="{1DC0541A-7271-461B-8991-08FCDC267D20}">
      <dgm:prSet custT="1"/>
      <dgm:spPr/>
      <dgm:t>
        <a:bodyPr/>
        <a:lstStyle/>
        <a:p>
          <a:pPr rtl="0"/>
          <a:r>
            <a:rPr lang="zh-CN" altLang="en-US" sz="2400" dirty="0" smtClean="0"/>
            <a:t>一、课题来源</a:t>
          </a:r>
          <a:endParaRPr lang="zh-CN" altLang="en-US" sz="2400" dirty="0"/>
        </a:p>
      </dgm:t>
    </dgm:pt>
    <dgm:pt modelId="{072F87BB-6051-4250-AB5F-12F67B9D87F2}" type="parTrans" cxnId="{1E96A878-7E12-4AA1-94C0-85BD39E71455}">
      <dgm:prSet/>
      <dgm:spPr/>
      <dgm:t>
        <a:bodyPr/>
        <a:lstStyle/>
        <a:p>
          <a:endParaRPr lang="zh-CN" altLang="en-US"/>
        </a:p>
      </dgm:t>
    </dgm:pt>
    <dgm:pt modelId="{B3CB4F69-00D7-4295-96F3-6BFF4905919A}" type="sibTrans" cxnId="{1E96A878-7E12-4AA1-94C0-85BD39E71455}">
      <dgm:prSet/>
      <dgm:spPr/>
      <dgm:t>
        <a:bodyPr/>
        <a:lstStyle/>
        <a:p>
          <a:endParaRPr lang="zh-CN" altLang="en-US"/>
        </a:p>
      </dgm:t>
    </dgm:pt>
    <dgm:pt modelId="{0B57AD0B-80A4-4BD5-83A0-DE4B5D1D4D9B}">
      <dgm:prSet custT="1"/>
      <dgm:spPr/>
      <dgm:t>
        <a:bodyPr/>
        <a:lstStyle/>
        <a:p>
          <a:pPr rtl="0"/>
          <a:r>
            <a:rPr lang="zh-CN" altLang="en-US" sz="2400" dirty="0" smtClean="0"/>
            <a:t>五、研究内容</a:t>
          </a:r>
          <a:endParaRPr lang="zh-CN" altLang="en-US" sz="2400" dirty="0"/>
        </a:p>
      </dgm:t>
    </dgm:pt>
    <dgm:pt modelId="{2DFEF8AF-E179-4A46-A5D6-850BCCAD4C0D}" type="parTrans" cxnId="{69805EBA-A652-406A-92FF-9F58EDBDF987}">
      <dgm:prSet/>
      <dgm:spPr/>
      <dgm:t>
        <a:bodyPr/>
        <a:lstStyle/>
        <a:p>
          <a:endParaRPr lang="zh-CN" altLang="en-US"/>
        </a:p>
      </dgm:t>
    </dgm:pt>
    <dgm:pt modelId="{E8C685BC-0FB5-44AD-BB3A-41889AE7D2B7}" type="sibTrans" cxnId="{69805EBA-A652-406A-92FF-9F58EDBDF987}">
      <dgm:prSet/>
      <dgm:spPr/>
      <dgm:t>
        <a:bodyPr/>
        <a:lstStyle/>
        <a:p>
          <a:endParaRPr lang="zh-CN" altLang="en-US"/>
        </a:p>
      </dgm:t>
    </dgm:pt>
    <dgm:pt modelId="{E190A72E-2867-4BEE-8026-70AC28C4DC8F}">
      <dgm:prSet custT="1"/>
      <dgm:spPr/>
      <dgm:t>
        <a:bodyPr/>
        <a:lstStyle/>
        <a:p>
          <a:pPr rtl="0"/>
          <a:r>
            <a:rPr lang="zh-CN" altLang="en-US" sz="2400" dirty="0" smtClean="0"/>
            <a:t>六、研究方法</a:t>
          </a:r>
          <a:endParaRPr lang="zh-CN" altLang="en-US" sz="2400" dirty="0"/>
        </a:p>
      </dgm:t>
    </dgm:pt>
    <dgm:pt modelId="{080D465E-B52E-4E6A-A0DD-4136F678A247}" type="parTrans" cxnId="{68CEAAF0-2C9A-4B2A-A1FC-9F54E1E1906A}">
      <dgm:prSet/>
      <dgm:spPr/>
      <dgm:t>
        <a:bodyPr/>
        <a:lstStyle/>
        <a:p>
          <a:endParaRPr lang="zh-CN" altLang="en-US"/>
        </a:p>
      </dgm:t>
    </dgm:pt>
    <dgm:pt modelId="{4684C546-0C77-4911-BE6D-67B791A74441}" type="sibTrans" cxnId="{68CEAAF0-2C9A-4B2A-A1FC-9F54E1E1906A}">
      <dgm:prSet/>
      <dgm:spPr/>
      <dgm:t>
        <a:bodyPr/>
        <a:lstStyle/>
        <a:p>
          <a:endParaRPr lang="zh-CN" altLang="en-US"/>
        </a:p>
      </dgm:t>
    </dgm:pt>
    <dgm:pt modelId="{64348875-C19C-4F55-A4BF-6097DED5E49D}">
      <dgm:prSet custT="1"/>
      <dgm:spPr/>
      <dgm:t>
        <a:bodyPr/>
        <a:lstStyle/>
        <a:p>
          <a:pPr rtl="0"/>
          <a:r>
            <a:rPr lang="zh-CN" altLang="en-US" sz="2400" dirty="0" smtClean="0"/>
            <a:t>七、工作安排</a:t>
          </a:r>
          <a:endParaRPr lang="zh-CN" altLang="en-US" sz="2400" dirty="0"/>
        </a:p>
      </dgm:t>
    </dgm:pt>
    <dgm:pt modelId="{3B5A0FA8-F65D-42D4-B808-9D1B40B7D1C6}" type="parTrans" cxnId="{D8A26135-EEBB-492D-8FBC-105059B2054D}">
      <dgm:prSet/>
      <dgm:spPr/>
      <dgm:t>
        <a:bodyPr/>
        <a:lstStyle/>
        <a:p>
          <a:endParaRPr lang="zh-CN" altLang="en-US"/>
        </a:p>
      </dgm:t>
    </dgm:pt>
    <dgm:pt modelId="{52866807-9AAA-4CC3-B1A1-50932B4FBE23}" type="sibTrans" cxnId="{D8A26135-EEBB-492D-8FBC-105059B2054D}">
      <dgm:prSet/>
      <dgm:spPr/>
      <dgm:t>
        <a:bodyPr/>
        <a:lstStyle/>
        <a:p>
          <a:endParaRPr lang="zh-CN" altLang="en-US"/>
        </a:p>
      </dgm:t>
    </dgm:pt>
    <dgm:pt modelId="{9241527E-903C-41E7-9BE8-D52D1EF6E05A}">
      <dgm:prSet custT="1"/>
      <dgm:spPr/>
      <dgm:t>
        <a:bodyPr/>
        <a:lstStyle/>
        <a:p>
          <a:pPr rtl="0"/>
          <a:r>
            <a:rPr lang="zh-CN" altLang="en-US" sz="2400" dirty="0" smtClean="0"/>
            <a:t>八、参考文献</a:t>
          </a:r>
          <a:endParaRPr lang="zh-CN" altLang="en-US" sz="2400" dirty="0"/>
        </a:p>
      </dgm:t>
    </dgm:pt>
    <dgm:pt modelId="{6EC05CAB-69F3-4DDF-8DE9-848307A4C530}" type="parTrans" cxnId="{00C0CF09-101F-463E-A866-A2B0C4F984AA}">
      <dgm:prSet/>
      <dgm:spPr/>
      <dgm:t>
        <a:bodyPr/>
        <a:lstStyle/>
        <a:p>
          <a:endParaRPr lang="zh-CN" altLang="en-US"/>
        </a:p>
      </dgm:t>
    </dgm:pt>
    <dgm:pt modelId="{1735D6F9-D68A-4997-BA56-FB5E86852BCF}" type="sibTrans" cxnId="{00C0CF09-101F-463E-A866-A2B0C4F984AA}">
      <dgm:prSet/>
      <dgm:spPr/>
      <dgm:t>
        <a:bodyPr/>
        <a:lstStyle/>
        <a:p>
          <a:endParaRPr lang="zh-CN" altLang="en-US"/>
        </a:p>
      </dgm:t>
    </dgm:pt>
    <dgm:pt modelId="{581FDF5F-9A13-48D5-BFCC-A8CBE1AFDC87}">
      <dgm:prSet custT="1"/>
      <dgm:spPr/>
      <dgm:t>
        <a:bodyPr/>
        <a:lstStyle/>
        <a:p>
          <a:pPr rtl="0"/>
          <a:r>
            <a:rPr lang="zh-CN" altLang="en-US" sz="2400" dirty="0" smtClean="0"/>
            <a:t>二、研究目的及意义</a:t>
          </a:r>
          <a:endParaRPr lang="zh-CN" altLang="en-US" sz="2400" dirty="0"/>
        </a:p>
      </dgm:t>
    </dgm:pt>
    <dgm:pt modelId="{67E3FC4C-CF72-4B9D-9589-F13AEB4C471E}" type="parTrans" cxnId="{9079C145-768F-471B-A1B9-9B07C50801FF}">
      <dgm:prSet/>
      <dgm:spPr/>
      <dgm:t>
        <a:bodyPr/>
        <a:lstStyle/>
        <a:p>
          <a:endParaRPr lang="zh-CN" altLang="en-US"/>
        </a:p>
      </dgm:t>
    </dgm:pt>
    <dgm:pt modelId="{30181346-866E-46DF-8A9E-CF70978B915E}" type="sibTrans" cxnId="{9079C145-768F-471B-A1B9-9B07C50801FF}">
      <dgm:prSet/>
      <dgm:spPr/>
      <dgm:t>
        <a:bodyPr/>
        <a:lstStyle/>
        <a:p>
          <a:endParaRPr lang="zh-CN" altLang="en-US"/>
        </a:p>
      </dgm:t>
    </dgm:pt>
    <dgm:pt modelId="{3618EDAD-8692-43F0-A5AA-A000C4C94933}">
      <dgm:prSet custT="1"/>
      <dgm:spPr/>
      <dgm:t>
        <a:bodyPr/>
        <a:lstStyle/>
        <a:p>
          <a:pPr rtl="0"/>
          <a:r>
            <a:rPr lang="zh-CN" altLang="en-US" sz="2400" dirty="0" smtClean="0"/>
            <a:t>三、珠宝首饰行业的发展现状及问题</a:t>
          </a:r>
          <a:endParaRPr lang="zh-CN" altLang="en-US" sz="2400" dirty="0"/>
        </a:p>
      </dgm:t>
    </dgm:pt>
    <dgm:pt modelId="{0E67D5B1-4EA1-4D45-B523-69BC0A37CFBC}" type="parTrans" cxnId="{C66611C4-2D03-4EF6-9EAE-A71EFA647880}">
      <dgm:prSet/>
      <dgm:spPr/>
      <dgm:t>
        <a:bodyPr/>
        <a:lstStyle/>
        <a:p>
          <a:endParaRPr lang="zh-CN" altLang="en-US"/>
        </a:p>
      </dgm:t>
    </dgm:pt>
    <dgm:pt modelId="{A2AB8965-9935-475E-AD5A-80B3E932BB19}" type="sibTrans" cxnId="{C66611C4-2D03-4EF6-9EAE-A71EFA647880}">
      <dgm:prSet/>
      <dgm:spPr/>
      <dgm:t>
        <a:bodyPr/>
        <a:lstStyle/>
        <a:p>
          <a:endParaRPr lang="zh-CN" altLang="en-US"/>
        </a:p>
      </dgm:t>
    </dgm:pt>
    <dgm:pt modelId="{79F8C7E6-25FA-4723-A144-69BE83EF05C3}">
      <dgm:prSet custT="1"/>
      <dgm:spPr/>
      <dgm:t>
        <a:bodyPr/>
        <a:lstStyle/>
        <a:p>
          <a:pPr rtl="0"/>
          <a:r>
            <a:rPr lang="zh-CN" altLang="en-US" sz="2400" dirty="0" smtClean="0"/>
            <a:t>四、珠宝首饰行业的销售模式</a:t>
          </a:r>
          <a:endParaRPr lang="zh-CN" altLang="en-US" sz="2400" dirty="0"/>
        </a:p>
      </dgm:t>
    </dgm:pt>
    <dgm:pt modelId="{A5585C28-8C2E-43E0-9798-F84FA1F097F4}" type="parTrans" cxnId="{B479D802-10EA-4725-8F5A-2BD2D0E5E72D}">
      <dgm:prSet/>
      <dgm:spPr/>
      <dgm:t>
        <a:bodyPr/>
        <a:lstStyle/>
        <a:p>
          <a:endParaRPr lang="zh-CN" altLang="en-US"/>
        </a:p>
      </dgm:t>
    </dgm:pt>
    <dgm:pt modelId="{CA5897D5-4794-4906-A9EF-358FE196DFD2}" type="sibTrans" cxnId="{B479D802-10EA-4725-8F5A-2BD2D0E5E72D}">
      <dgm:prSet/>
      <dgm:spPr/>
      <dgm:t>
        <a:bodyPr/>
        <a:lstStyle/>
        <a:p>
          <a:endParaRPr lang="zh-CN" altLang="en-US"/>
        </a:p>
      </dgm:t>
    </dgm:pt>
    <dgm:pt modelId="{5AF2B3AF-A65E-4F18-B419-4F8BF9BC1D75}" type="pres">
      <dgm:prSet presAssocID="{F0DEEEEF-E363-4580-9F9C-2F17631595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DBB2B9D4-759E-403C-9046-E7A8A94732CA}" type="pres">
      <dgm:prSet presAssocID="{1DC0541A-7271-461B-8991-08FCDC267D20}" presName="parentLin" presStyleCnt="0"/>
      <dgm:spPr/>
      <dgm:t>
        <a:bodyPr/>
        <a:lstStyle/>
        <a:p>
          <a:endParaRPr lang="zh-CN" altLang="en-US"/>
        </a:p>
      </dgm:t>
    </dgm:pt>
    <dgm:pt modelId="{2FA99D9E-50D2-4056-ABE4-E2C771675671}" type="pres">
      <dgm:prSet presAssocID="{1DC0541A-7271-461B-8991-08FCDC267D20}" presName="parentLeftMargin" presStyleLbl="node1" presStyleIdx="0" presStyleCnt="8"/>
      <dgm:spPr/>
      <dgm:t>
        <a:bodyPr/>
        <a:lstStyle/>
        <a:p>
          <a:endParaRPr lang="zh-CN" altLang="en-US"/>
        </a:p>
      </dgm:t>
    </dgm:pt>
    <dgm:pt modelId="{B954D4D9-FA42-4AAF-89F0-2307B39FDC49}" type="pres">
      <dgm:prSet presAssocID="{1DC0541A-7271-461B-8991-08FCDC267D2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79DAB20-4BC5-40FC-91BF-B05225044C07}" type="pres">
      <dgm:prSet presAssocID="{1DC0541A-7271-461B-8991-08FCDC267D20}" presName="negativeSpace" presStyleCnt="0"/>
      <dgm:spPr/>
      <dgm:t>
        <a:bodyPr/>
        <a:lstStyle/>
        <a:p>
          <a:endParaRPr lang="zh-CN" altLang="en-US"/>
        </a:p>
      </dgm:t>
    </dgm:pt>
    <dgm:pt modelId="{7FA3F4DD-6CBF-463A-9666-002C952752C0}" type="pres">
      <dgm:prSet presAssocID="{1DC0541A-7271-461B-8991-08FCDC267D20}" presName="childText" presStyleLbl="conFgAcc1" presStyleIdx="0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7E4DFC9-A520-41F1-8DE7-C0BD6540B02C}" type="pres">
      <dgm:prSet presAssocID="{B3CB4F69-00D7-4295-96F3-6BFF4905919A}" presName="spaceBetweenRectangles" presStyleCnt="0"/>
      <dgm:spPr/>
      <dgm:t>
        <a:bodyPr/>
        <a:lstStyle/>
        <a:p>
          <a:endParaRPr lang="zh-CN" altLang="en-US"/>
        </a:p>
      </dgm:t>
    </dgm:pt>
    <dgm:pt modelId="{ACC88A7A-FCA2-45C7-B00D-D12221291F76}" type="pres">
      <dgm:prSet presAssocID="{581FDF5F-9A13-48D5-BFCC-A8CBE1AFDC87}" presName="parentLin" presStyleCnt="0"/>
      <dgm:spPr/>
      <dgm:t>
        <a:bodyPr/>
        <a:lstStyle/>
        <a:p>
          <a:endParaRPr lang="zh-CN" altLang="en-US"/>
        </a:p>
      </dgm:t>
    </dgm:pt>
    <dgm:pt modelId="{CF22C13D-26CC-46F0-9C83-77EFE27D358C}" type="pres">
      <dgm:prSet presAssocID="{581FDF5F-9A13-48D5-BFCC-A8CBE1AFDC87}" presName="parentLeftMargin" presStyleLbl="node1" presStyleIdx="0" presStyleCnt="8"/>
      <dgm:spPr/>
      <dgm:t>
        <a:bodyPr/>
        <a:lstStyle/>
        <a:p>
          <a:endParaRPr lang="zh-CN" altLang="en-US"/>
        </a:p>
      </dgm:t>
    </dgm:pt>
    <dgm:pt modelId="{15EEF365-BD53-42D9-BB36-15C4748F64C6}" type="pres">
      <dgm:prSet presAssocID="{581FDF5F-9A13-48D5-BFCC-A8CBE1AFDC87}" presName="parentText" presStyleLbl="node1" presStyleIdx="1" presStyleCnt="8" custLinFactNeighborY="647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48E7DF0-7817-44F3-BEDE-4B4536E4564F}" type="pres">
      <dgm:prSet presAssocID="{581FDF5F-9A13-48D5-BFCC-A8CBE1AFDC87}" presName="negativeSpace" presStyleCnt="0"/>
      <dgm:spPr/>
      <dgm:t>
        <a:bodyPr/>
        <a:lstStyle/>
        <a:p>
          <a:endParaRPr lang="zh-CN" altLang="en-US"/>
        </a:p>
      </dgm:t>
    </dgm:pt>
    <dgm:pt modelId="{98B08703-DC07-48F6-A7BB-0D92331A6DB3}" type="pres">
      <dgm:prSet presAssocID="{581FDF5F-9A13-48D5-BFCC-A8CBE1AFDC87}" presName="childText" presStyleLbl="conFgAcc1" presStyleIdx="1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76378C-BEB7-4D3B-A21D-5C077CF3CCB0}" type="pres">
      <dgm:prSet presAssocID="{30181346-866E-46DF-8A9E-CF70978B915E}" presName="spaceBetweenRectangles" presStyleCnt="0"/>
      <dgm:spPr/>
      <dgm:t>
        <a:bodyPr/>
        <a:lstStyle/>
        <a:p>
          <a:endParaRPr lang="zh-CN" altLang="en-US"/>
        </a:p>
      </dgm:t>
    </dgm:pt>
    <dgm:pt modelId="{D4DDA60D-D435-4CE4-AD96-BA1AE652D15A}" type="pres">
      <dgm:prSet presAssocID="{3618EDAD-8692-43F0-A5AA-A000C4C94933}" presName="parentLin" presStyleCnt="0"/>
      <dgm:spPr/>
    </dgm:pt>
    <dgm:pt modelId="{573AEE64-A204-4F51-A6C5-7CAF97F7E369}" type="pres">
      <dgm:prSet presAssocID="{3618EDAD-8692-43F0-A5AA-A000C4C94933}" presName="parentLeftMargin" presStyleLbl="node1" presStyleIdx="1" presStyleCnt="8"/>
      <dgm:spPr/>
      <dgm:t>
        <a:bodyPr/>
        <a:lstStyle/>
        <a:p>
          <a:endParaRPr lang="zh-CN" altLang="en-US"/>
        </a:p>
      </dgm:t>
    </dgm:pt>
    <dgm:pt modelId="{D4B95BEA-E4E2-49BD-8A33-E952005508D6}" type="pres">
      <dgm:prSet presAssocID="{3618EDAD-8692-43F0-A5AA-A000C4C94933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FA3B007-ECD8-4AD8-B682-BA7CDB984882}" type="pres">
      <dgm:prSet presAssocID="{3618EDAD-8692-43F0-A5AA-A000C4C94933}" presName="negativeSpace" presStyleCnt="0"/>
      <dgm:spPr/>
    </dgm:pt>
    <dgm:pt modelId="{8A8B5FE7-7500-4E9A-9B26-E1F69CAF6461}" type="pres">
      <dgm:prSet presAssocID="{3618EDAD-8692-43F0-A5AA-A000C4C94933}" presName="childText" presStyleLbl="conFgAcc1" presStyleIdx="2" presStyleCnt="8">
        <dgm:presLayoutVars>
          <dgm:bulletEnabled val="1"/>
        </dgm:presLayoutVars>
      </dgm:prSet>
      <dgm:spPr/>
    </dgm:pt>
    <dgm:pt modelId="{E93BEF8A-7085-4884-838A-16CD0C3C2AD5}" type="pres">
      <dgm:prSet presAssocID="{A2AB8965-9935-475E-AD5A-80B3E932BB19}" presName="spaceBetweenRectangles" presStyleCnt="0"/>
      <dgm:spPr/>
    </dgm:pt>
    <dgm:pt modelId="{008CDCC4-20F9-4878-B050-01CF2AD7DF15}" type="pres">
      <dgm:prSet presAssocID="{79F8C7E6-25FA-4723-A144-69BE83EF05C3}" presName="parentLin" presStyleCnt="0"/>
      <dgm:spPr/>
    </dgm:pt>
    <dgm:pt modelId="{CFD6BDC0-9C82-4964-A382-31655F950DA3}" type="pres">
      <dgm:prSet presAssocID="{79F8C7E6-25FA-4723-A144-69BE83EF05C3}" presName="parentLeftMargin" presStyleLbl="node1" presStyleIdx="2" presStyleCnt="8"/>
      <dgm:spPr/>
      <dgm:t>
        <a:bodyPr/>
        <a:lstStyle/>
        <a:p>
          <a:endParaRPr lang="zh-CN" altLang="en-US"/>
        </a:p>
      </dgm:t>
    </dgm:pt>
    <dgm:pt modelId="{AB4A3133-BE04-4F47-B120-482DFC2271D8}" type="pres">
      <dgm:prSet presAssocID="{79F8C7E6-25FA-4723-A144-69BE83EF05C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4D31992-6307-4DAF-87EC-DEC60DA36625}" type="pres">
      <dgm:prSet presAssocID="{79F8C7E6-25FA-4723-A144-69BE83EF05C3}" presName="negativeSpace" presStyleCnt="0"/>
      <dgm:spPr/>
    </dgm:pt>
    <dgm:pt modelId="{5C7C9B7E-03D0-4BCA-964E-762F6A40A5A7}" type="pres">
      <dgm:prSet presAssocID="{79F8C7E6-25FA-4723-A144-69BE83EF05C3}" presName="childText" presStyleLbl="conFgAcc1" presStyleIdx="3" presStyleCnt="8">
        <dgm:presLayoutVars>
          <dgm:bulletEnabled val="1"/>
        </dgm:presLayoutVars>
      </dgm:prSet>
      <dgm:spPr/>
    </dgm:pt>
    <dgm:pt modelId="{B9882B01-2043-4CC1-A87B-CDFE6BACAE6F}" type="pres">
      <dgm:prSet presAssocID="{CA5897D5-4794-4906-A9EF-358FE196DFD2}" presName="spaceBetweenRectangles" presStyleCnt="0"/>
      <dgm:spPr/>
    </dgm:pt>
    <dgm:pt modelId="{D018A44E-53D4-48F8-BB72-46372F732883}" type="pres">
      <dgm:prSet presAssocID="{0B57AD0B-80A4-4BD5-83A0-DE4B5D1D4D9B}" presName="parentLin" presStyleCnt="0"/>
      <dgm:spPr/>
      <dgm:t>
        <a:bodyPr/>
        <a:lstStyle/>
        <a:p>
          <a:endParaRPr lang="zh-CN" altLang="en-US"/>
        </a:p>
      </dgm:t>
    </dgm:pt>
    <dgm:pt modelId="{10472DB4-12B5-41A7-8C1F-13FC8C64E07E}" type="pres">
      <dgm:prSet presAssocID="{0B57AD0B-80A4-4BD5-83A0-DE4B5D1D4D9B}" presName="parentLeftMargin" presStyleLbl="node1" presStyleIdx="3" presStyleCnt="8"/>
      <dgm:spPr/>
      <dgm:t>
        <a:bodyPr/>
        <a:lstStyle/>
        <a:p>
          <a:endParaRPr lang="zh-CN" altLang="en-US"/>
        </a:p>
      </dgm:t>
    </dgm:pt>
    <dgm:pt modelId="{0872E223-46CE-4ABB-8933-9C13609F1E80}" type="pres">
      <dgm:prSet presAssocID="{0B57AD0B-80A4-4BD5-83A0-DE4B5D1D4D9B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103445-CDE3-46D8-ABFD-B53BCF604510}" type="pres">
      <dgm:prSet presAssocID="{0B57AD0B-80A4-4BD5-83A0-DE4B5D1D4D9B}" presName="negativeSpace" presStyleCnt="0"/>
      <dgm:spPr/>
      <dgm:t>
        <a:bodyPr/>
        <a:lstStyle/>
        <a:p>
          <a:endParaRPr lang="zh-CN" altLang="en-US"/>
        </a:p>
      </dgm:t>
    </dgm:pt>
    <dgm:pt modelId="{18BAA763-386F-4A12-B57B-AC1E91DB9548}" type="pres">
      <dgm:prSet presAssocID="{0B57AD0B-80A4-4BD5-83A0-DE4B5D1D4D9B}" presName="childText" presStyleLbl="conFgAcc1" presStyleIdx="4" presStyleCnt="8" custLinFactNeighborX="-6495" custLinFactNeighborY="-3484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CF4980-440A-4461-BD73-55D4DF1179D3}" type="pres">
      <dgm:prSet presAssocID="{E8C685BC-0FB5-44AD-BB3A-41889AE7D2B7}" presName="spaceBetweenRectangles" presStyleCnt="0"/>
      <dgm:spPr/>
      <dgm:t>
        <a:bodyPr/>
        <a:lstStyle/>
        <a:p>
          <a:endParaRPr lang="zh-CN" altLang="en-US"/>
        </a:p>
      </dgm:t>
    </dgm:pt>
    <dgm:pt modelId="{7C844EB4-E29C-4FF8-A70B-BD2B9B0957A9}" type="pres">
      <dgm:prSet presAssocID="{E190A72E-2867-4BEE-8026-70AC28C4DC8F}" presName="parentLin" presStyleCnt="0"/>
      <dgm:spPr/>
      <dgm:t>
        <a:bodyPr/>
        <a:lstStyle/>
        <a:p>
          <a:endParaRPr lang="zh-CN" altLang="en-US"/>
        </a:p>
      </dgm:t>
    </dgm:pt>
    <dgm:pt modelId="{828ED3E1-91E5-46D6-A76D-73B47DCC097C}" type="pres">
      <dgm:prSet presAssocID="{E190A72E-2867-4BEE-8026-70AC28C4DC8F}" presName="parentLeftMargin" presStyleLbl="node1" presStyleIdx="4" presStyleCnt="8"/>
      <dgm:spPr/>
      <dgm:t>
        <a:bodyPr/>
        <a:lstStyle/>
        <a:p>
          <a:endParaRPr lang="zh-CN" altLang="en-US"/>
        </a:p>
      </dgm:t>
    </dgm:pt>
    <dgm:pt modelId="{79E31637-4F3D-446E-AF06-17562A6F6AD9}" type="pres">
      <dgm:prSet presAssocID="{E190A72E-2867-4BEE-8026-70AC28C4DC8F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7D164E-A140-4C87-8E0C-ECED84982E7F}" type="pres">
      <dgm:prSet presAssocID="{E190A72E-2867-4BEE-8026-70AC28C4DC8F}" presName="negativeSpace" presStyleCnt="0"/>
      <dgm:spPr/>
      <dgm:t>
        <a:bodyPr/>
        <a:lstStyle/>
        <a:p>
          <a:endParaRPr lang="zh-CN" altLang="en-US"/>
        </a:p>
      </dgm:t>
    </dgm:pt>
    <dgm:pt modelId="{209DCB97-F25E-4903-A69A-83CB6E580C32}" type="pres">
      <dgm:prSet presAssocID="{E190A72E-2867-4BEE-8026-70AC28C4DC8F}" presName="childText" presStyleLbl="conFgAcc1" presStyleIdx="5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DABE81F-5623-4915-A64B-5C64F65D3F68}" type="pres">
      <dgm:prSet presAssocID="{4684C546-0C77-4911-BE6D-67B791A74441}" presName="spaceBetweenRectangles" presStyleCnt="0"/>
      <dgm:spPr/>
      <dgm:t>
        <a:bodyPr/>
        <a:lstStyle/>
        <a:p>
          <a:endParaRPr lang="zh-CN" altLang="en-US"/>
        </a:p>
      </dgm:t>
    </dgm:pt>
    <dgm:pt modelId="{395493AE-9992-4D76-B217-41081693173C}" type="pres">
      <dgm:prSet presAssocID="{64348875-C19C-4F55-A4BF-6097DED5E49D}" presName="parentLin" presStyleCnt="0"/>
      <dgm:spPr/>
      <dgm:t>
        <a:bodyPr/>
        <a:lstStyle/>
        <a:p>
          <a:endParaRPr lang="zh-CN" altLang="en-US"/>
        </a:p>
      </dgm:t>
    </dgm:pt>
    <dgm:pt modelId="{4625E905-DCDD-4638-A7F1-D931EBA74095}" type="pres">
      <dgm:prSet presAssocID="{64348875-C19C-4F55-A4BF-6097DED5E49D}" presName="parentLeftMargin" presStyleLbl="node1" presStyleIdx="5" presStyleCnt="8"/>
      <dgm:spPr/>
      <dgm:t>
        <a:bodyPr/>
        <a:lstStyle/>
        <a:p>
          <a:endParaRPr lang="zh-CN" altLang="en-US"/>
        </a:p>
      </dgm:t>
    </dgm:pt>
    <dgm:pt modelId="{9EF4CB36-86F8-4FA0-AD7E-EE41D7763FD8}" type="pres">
      <dgm:prSet presAssocID="{64348875-C19C-4F55-A4BF-6097DED5E49D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450D76C-914F-4993-8A28-9628ED0B71E5}" type="pres">
      <dgm:prSet presAssocID="{64348875-C19C-4F55-A4BF-6097DED5E49D}" presName="negativeSpace" presStyleCnt="0"/>
      <dgm:spPr/>
      <dgm:t>
        <a:bodyPr/>
        <a:lstStyle/>
        <a:p>
          <a:endParaRPr lang="zh-CN" altLang="en-US"/>
        </a:p>
      </dgm:t>
    </dgm:pt>
    <dgm:pt modelId="{2F10406F-44BE-4586-AAF7-31E8C9EB175E}" type="pres">
      <dgm:prSet presAssocID="{64348875-C19C-4F55-A4BF-6097DED5E49D}" presName="childText" presStyleLbl="conFgAcc1" presStyleIdx="6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D1312A-F7AA-4B92-8A85-A7BC9E007666}" type="pres">
      <dgm:prSet presAssocID="{52866807-9AAA-4CC3-B1A1-50932B4FBE23}" presName="spaceBetweenRectangles" presStyleCnt="0"/>
      <dgm:spPr/>
      <dgm:t>
        <a:bodyPr/>
        <a:lstStyle/>
        <a:p>
          <a:endParaRPr lang="zh-CN" altLang="en-US"/>
        </a:p>
      </dgm:t>
    </dgm:pt>
    <dgm:pt modelId="{9F09C6C3-A349-446A-AD9A-15209D058C45}" type="pres">
      <dgm:prSet presAssocID="{9241527E-903C-41E7-9BE8-D52D1EF6E05A}" presName="parentLin" presStyleCnt="0"/>
      <dgm:spPr/>
      <dgm:t>
        <a:bodyPr/>
        <a:lstStyle/>
        <a:p>
          <a:endParaRPr lang="zh-CN" altLang="en-US"/>
        </a:p>
      </dgm:t>
    </dgm:pt>
    <dgm:pt modelId="{FACADDA5-325B-46AB-90FC-284F5A5D0E15}" type="pres">
      <dgm:prSet presAssocID="{9241527E-903C-41E7-9BE8-D52D1EF6E05A}" presName="parentLeftMargin" presStyleLbl="node1" presStyleIdx="6" presStyleCnt="8"/>
      <dgm:spPr/>
      <dgm:t>
        <a:bodyPr/>
        <a:lstStyle/>
        <a:p>
          <a:endParaRPr lang="zh-CN" altLang="en-US"/>
        </a:p>
      </dgm:t>
    </dgm:pt>
    <dgm:pt modelId="{9BF51E41-5FDE-4D64-AEC0-1E6A02BB0EB7}" type="pres">
      <dgm:prSet presAssocID="{9241527E-903C-41E7-9BE8-D52D1EF6E05A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D63B4B5-ED05-4241-AC1C-C680A001AE19}" type="pres">
      <dgm:prSet presAssocID="{9241527E-903C-41E7-9BE8-D52D1EF6E05A}" presName="negativeSpace" presStyleCnt="0"/>
      <dgm:spPr/>
      <dgm:t>
        <a:bodyPr/>
        <a:lstStyle/>
        <a:p>
          <a:endParaRPr lang="zh-CN" altLang="en-US"/>
        </a:p>
      </dgm:t>
    </dgm:pt>
    <dgm:pt modelId="{1BC3D34D-E641-4ED1-A411-5888245B2CD0}" type="pres">
      <dgm:prSet presAssocID="{9241527E-903C-41E7-9BE8-D52D1EF6E05A}" presName="childText" presStyleLbl="conFgAcc1" presStyleIdx="7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E7B3C978-4EA5-44DD-A5A1-B8EA42174339}" type="presOf" srcId="{79F8C7E6-25FA-4723-A144-69BE83EF05C3}" destId="{AB4A3133-BE04-4F47-B120-482DFC2271D8}" srcOrd="1" destOrd="0" presId="urn:microsoft.com/office/officeart/2005/8/layout/list1#1"/>
    <dgm:cxn modelId="{69805EBA-A652-406A-92FF-9F58EDBDF987}" srcId="{F0DEEEEF-E363-4580-9F9C-2F17631595C6}" destId="{0B57AD0B-80A4-4BD5-83A0-DE4B5D1D4D9B}" srcOrd="4" destOrd="0" parTransId="{2DFEF8AF-E179-4A46-A5D6-850BCCAD4C0D}" sibTransId="{E8C685BC-0FB5-44AD-BB3A-41889AE7D2B7}"/>
    <dgm:cxn modelId="{F38814E8-5B0E-4A5E-8BF2-774D052DEDF6}" type="presOf" srcId="{1DC0541A-7271-461B-8991-08FCDC267D20}" destId="{2FA99D9E-50D2-4056-ABE4-E2C771675671}" srcOrd="0" destOrd="0" presId="urn:microsoft.com/office/officeart/2005/8/layout/list1#1"/>
    <dgm:cxn modelId="{D8A26135-EEBB-492D-8FBC-105059B2054D}" srcId="{F0DEEEEF-E363-4580-9F9C-2F17631595C6}" destId="{64348875-C19C-4F55-A4BF-6097DED5E49D}" srcOrd="6" destOrd="0" parTransId="{3B5A0FA8-F65D-42D4-B808-9D1B40B7D1C6}" sibTransId="{52866807-9AAA-4CC3-B1A1-50932B4FBE23}"/>
    <dgm:cxn modelId="{65B794AB-25C1-4B21-B451-9849218E1D40}" type="presOf" srcId="{64348875-C19C-4F55-A4BF-6097DED5E49D}" destId="{4625E905-DCDD-4638-A7F1-D931EBA74095}" srcOrd="0" destOrd="0" presId="urn:microsoft.com/office/officeart/2005/8/layout/list1#1"/>
    <dgm:cxn modelId="{1E96A878-7E12-4AA1-94C0-85BD39E71455}" srcId="{F0DEEEEF-E363-4580-9F9C-2F17631595C6}" destId="{1DC0541A-7271-461B-8991-08FCDC267D20}" srcOrd="0" destOrd="0" parTransId="{072F87BB-6051-4250-AB5F-12F67B9D87F2}" sibTransId="{B3CB4F69-00D7-4295-96F3-6BFF4905919A}"/>
    <dgm:cxn modelId="{2C0F78C6-96D0-444A-AB23-37D8B0EF9565}" type="presOf" srcId="{3618EDAD-8692-43F0-A5AA-A000C4C94933}" destId="{D4B95BEA-E4E2-49BD-8A33-E952005508D6}" srcOrd="1" destOrd="0" presId="urn:microsoft.com/office/officeart/2005/8/layout/list1#1"/>
    <dgm:cxn modelId="{9079C145-768F-471B-A1B9-9B07C50801FF}" srcId="{F0DEEEEF-E363-4580-9F9C-2F17631595C6}" destId="{581FDF5F-9A13-48D5-BFCC-A8CBE1AFDC87}" srcOrd="1" destOrd="0" parTransId="{67E3FC4C-CF72-4B9D-9589-F13AEB4C471E}" sibTransId="{30181346-866E-46DF-8A9E-CF70978B915E}"/>
    <dgm:cxn modelId="{4F721310-5090-401A-96F3-20B32EF76C4C}" type="presOf" srcId="{F0DEEEEF-E363-4580-9F9C-2F17631595C6}" destId="{5AF2B3AF-A65E-4F18-B419-4F8BF9BC1D75}" srcOrd="0" destOrd="0" presId="urn:microsoft.com/office/officeart/2005/8/layout/list1#1"/>
    <dgm:cxn modelId="{C66611C4-2D03-4EF6-9EAE-A71EFA647880}" srcId="{F0DEEEEF-E363-4580-9F9C-2F17631595C6}" destId="{3618EDAD-8692-43F0-A5AA-A000C4C94933}" srcOrd="2" destOrd="0" parTransId="{0E67D5B1-4EA1-4D45-B523-69BC0A37CFBC}" sibTransId="{A2AB8965-9935-475E-AD5A-80B3E932BB19}"/>
    <dgm:cxn modelId="{27C3C08F-8D6F-4BB0-BE0A-95F5AF8A3CE0}" type="presOf" srcId="{79F8C7E6-25FA-4723-A144-69BE83EF05C3}" destId="{CFD6BDC0-9C82-4964-A382-31655F950DA3}" srcOrd="0" destOrd="0" presId="urn:microsoft.com/office/officeart/2005/8/layout/list1#1"/>
    <dgm:cxn modelId="{97DB95A7-ACC8-40A2-AAEB-56358070868E}" type="presOf" srcId="{64348875-C19C-4F55-A4BF-6097DED5E49D}" destId="{9EF4CB36-86F8-4FA0-AD7E-EE41D7763FD8}" srcOrd="1" destOrd="0" presId="urn:microsoft.com/office/officeart/2005/8/layout/list1#1"/>
    <dgm:cxn modelId="{9D001CDC-FD47-4CA8-AE8C-6A5E23F554B0}" type="presOf" srcId="{1DC0541A-7271-461B-8991-08FCDC267D20}" destId="{B954D4D9-FA42-4AAF-89F0-2307B39FDC49}" srcOrd="1" destOrd="0" presId="urn:microsoft.com/office/officeart/2005/8/layout/list1#1"/>
    <dgm:cxn modelId="{0675BDE1-2397-4712-9A6B-9DA5F81F3E2E}" type="presOf" srcId="{9241527E-903C-41E7-9BE8-D52D1EF6E05A}" destId="{9BF51E41-5FDE-4D64-AEC0-1E6A02BB0EB7}" srcOrd="1" destOrd="0" presId="urn:microsoft.com/office/officeart/2005/8/layout/list1#1"/>
    <dgm:cxn modelId="{B479D802-10EA-4725-8F5A-2BD2D0E5E72D}" srcId="{F0DEEEEF-E363-4580-9F9C-2F17631595C6}" destId="{79F8C7E6-25FA-4723-A144-69BE83EF05C3}" srcOrd="3" destOrd="0" parTransId="{A5585C28-8C2E-43E0-9798-F84FA1F097F4}" sibTransId="{CA5897D5-4794-4906-A9EF-358FE196DFD2}"/>
    <dgm:cxn modelId="{00C0CF09-101F-463E-A866-A2B0C4F984AA}" srcId="{F0DEEEEF-E363-4580-9F9C-2F17631595C6}" destId="{9241527E-903C-41E7-9BE8-D52D1EF6E05A}" srcOrd="7" destOrd="0" parTransId="{6EC05CAB-69F3-4DDF-8DE9-848307A4C530}" sibTransId="{1735D6F9-D68A-4997-BA56-FB5E86852BCF}"/>
    <dgm:cxn modelId="{D0DDD722-AFB4-4F67-A314-6BF773A57710}" type="presOf" srcId="{581FDF5F-9A13-48D5-BFCC-A8CBE1AFDC87}" destId="{15EEF365-BD53-42D9-BB36-15C4748F64C6}" srcOrd="1" destOrd="0" presId="urn:microsoft.com/office/officeart/2005/8/layout/list1#1"/>
    <dgm:cxn modelId="{866D9D68-0E2C-46E9-A7A9-83D922C65D20}" type="presOf" srcId="{581FDF5F-9A13-48D5-BFCC-A8CBE1AFDC87}" destId="{CF22C13D-26CC-46F0-9C83-77EFE27D358C}" srcOrd="0" destOrd="0" presId="urn:microsoft.com/office/officeart/2005/8/layout/list1#1"/>
    <dgm:cxn modelId="{694E05B2-41B3-4C18-8D36-DDE930C8B43A}" type="presOf" srcId="{E190A72E-2867-4BEE-8026-70AC28C4DC8F}" destId="{79E31637-4F3D-446E-AF06-17562A6F6AD9}" srcOrd="1" destOrd="0" presId="urn:microsoft.com/office/officeart/2005/8/layout/list1#1"/>
    <dgm:cxn modelId="{922B4FCA-A4B3-420B-BD7B-B86249106B4F}" type="presOf" srcId="{0B57AD0B-80A4-4BD5-83A0-DE4B5D1D4D9B}" destId="{0872E223-46CE-4ABB-8933-9C13609F1E80}" srcOrd="1" destOrd="0" presId="urn:microsoft.com/office/officeart/2005/8/layout/list1#1"/>
    <dgm:cxn modelId="{68CEAAF0-2C9A-4B2A-A1FC-9F54E1E1906A}" srcId="{F0DEEEEF-E363-4580-9F9C-2F17631595C6}" destId="{E190A72E-2867-4BEE-8026-70AC28C4DC8F}" srcOrd="5" destOrd="0" parTransId="{080D465E-B52E-4E6A-A0DD-4136F678A247}" sibTransId="{4684C546-0C77-4911-BE6D-67B791A74441}"/>
    <dgm:cxn modelId="{931E005A-F374-4385-9AC9-C6C533DEF831}" type="presOf" srcId="{0B57AD0B-80A4-4BD5-83A0-DE4B5D1D4D9B}" destId="{10472DB4-12B5-41A7-8C1F-13FC8C64E07E}" srcOrd="0" destOrd="0" presId="urn:microsoft.com/office/officeart/2005/8/layout/list1#1"/>
    <dgm:cxn modelId="{A2411095-0CA8-4D05-869E-5A7CE30E7398}" type="presOf" srcId="{9241527E-903C-41E7-9BE8-D52D1EF6E05A}" destId="{FACADDA5-325B-46AB-90FC-284F5A5D0E15}" srcOrd="0" destOrd="0" presId="urn:microsoft.com/office/officeart/2005/8/layout/list1#1"/>
    <dgm:cxn modelId="{6A9B08C5-0B08-4EC1-935E-5BBBFBFA842B}" type="presOf" srcId="{E190A72E-2867-4BEE-8026-70AC28C4DC8F}" destId="{828ED3E1-91E5-46D6-A76D-73B47DCC097C}" srcOrd="0" destOrd="0" presId="urn:microsoft.com/office/officeart/2005/8/layout/list1#1"/>
    <dgm:cxn modelId="{0401C8F8-9B52-48DC-94F6-E758E0A47399}" type="presOf" srcId="{3618EDAD-8692-43F0-A5AA-A000C4C94933}" destId="{573AEE64-A204-4F51-A6C5-7CAF97F7E369}" srcOrd="0" destOrd="0" presId="urn:microsoft.com/office/officeart/2005/8/layout/list1#1"/>
    <dgm:cxn modelId="{9A6D71BE-CE43-4D2A-9E01-782199A529E1}" type="presParOf" srcId="{5AF2B3AF-A65E-4F18-B419-4F8BF9BC1D75}" destId="{DBB2B9D4-759E-403C-9046-E7A8A94732CA}" srcOrd="0" destOrd="0" presId="urn:microsoft.com/office/officeart/2005/8/layout/list1#1"/>
    <dgm:cxn modelId="{07529103-2A26-473F-A2B3-F2777C9DD363}" type="presParOf" srcId="{DBB2B9D4-759E-403C-9046-E7A8A94732CA}" destId="{2FA99D9E-50D2-4056-ABE4-E2C771675671}" srcOrd="0" destOrd="0" presId="urn:microsoft.com/office/officeart/2005/8/layout/list1#1"/>
    <dgm:cxn modelId="{7AC75F58-0CBB-4C9E-A129-1344DA30FF29}" type="presParOf" srcId="{DBB2B9D4-759E-403C-9046-E7A8A94732CA}" destId="{B954D4D9-FA42-4AAF-89F0-2307B39FDC49}" srcOrd="1" destOrd="0" presId="urn:microsoft.com/office/officeart/2005/8/layout/list1#1"/>
    <dgm:cxn modelId="{56A7B983-559F-411F-805C-B374E0713F72}" type="presParOf" srcId="{5AF2B3AF-A65E-4F18-B419-4F8BF9BC1D75}" destId="{E79DAB20-4BC5-40FC-91BF-B05225044C07}" srcOrd="1" destOrd="0" presId="urn:microsoft.com/office/officeart/2005/8/layout/list1#1"/>
    <dgm:cxn modelId="{91C87D69-D7B7-4AC2-A83A-51E473067809}" type="presParOf" srcId="{5AF2B3AF-A65E-4F18-B419-4F8BF9BC1D75}" destId="{7FA3F4DD-6CBF-463A-9666-002C952752C0}" srcOrd="2" destOrd="0" presId="urn:microsoft.com/office/officeart/2005/8/layout/list1#1"/>
    <dgm:cxn modelId="{C289DCA0-9033-4E2B-94DF-205961EAD5FF}" type="presParOf" srcId="{5AF2B3AF-A65E-4F18-B419-4F8BF9BC1D75}" destId="{77E4DFC9-A520-41F1-8DE7-C0BD6540B02C}" srcOrd="3" destOrd="0" presId="urn:microsoft.com/office/officeart/2005/8/layout/list1#1"/>
    <dgm:cxn modelId="{50700F6B-3C8E-4FAF-AEA5-4C0BA0E3B66A}" type="presParOf" srcId="{5AF2B3AF-A65E-4F18-B419-4F8BF9BC1D75}" destId="{ACC88A7A-FCA2-45C7-B00D-D12221291F76}" srcOrd="4" destOrd="0" presId="urn:microsoft.com/office/officeart/2005/8/layout/list1#1"/>
    <dgm:cxn modelId="{E0FB95B9-8111-4076-B42D-23102E1103B3}" type="presParOf" srcId="{ACC88A7A-FCA2-45C7-B00D-D12221291F76}" destId="{CF22C13D-26CC-46F0-9C83-77EFE27D358C}" srcOrd="0" destOrd="0" presId="urn:microsoft.com/office/officeart/2005/8/layout/list1#1"/>
    <dgm:cxn modelId="{F60BD96B-7571-4A53-ABDE-54DD8185A840}" type="presParOf" srcId="{ACC88A7A-FCA2-45C7-B00D-D12221291F76}" destId="{15EEF365-BD53-42D9-BB36-15C4748F64C6}" srcOrd="1" destOrd="0" presId="urn:microsoft.com/office/officeart/2005/8/layout/list1#1"/>
    <dgm:cxn modelId="{7D7A8BD0-1A27-43B2-9E11-96B6A1448DD6}" type="presParOf" srcId="{5AF2B3AF-A65E-4F18-B419-4F8BF9BC1D75}" destId="{748E7DF0-7817-44F3-BEDE-4B4536E4564F}" srcOrd="5" destOrd="0" presId="urn:microsoft.com/office/officeart/2005/8/layout/list1#1"/>
    <dgm:cxn modelId="{CA61C5E5-45F1-4343-B0DA-CCE236B9FDFE}" type="presParOf" srcId="{5AF2B3AF-A65E-4F18-B419-4F8BF9BC1D75}" destId="{98B08703-DC07-48F6-A7BB-0D92331A6DB3}" srcOrd="6" destOrd="0" presId="urn:microsoft.com/office/officeart/2005/8/layout/list1#1"/>
    <dgm:cxn modelId="{DCE271DD-7D34-40C8-B7B6-678047380B14}" type="presParOf" srcId="{5AF2B3AF-A65E-4F18-B419-4F8BF9BC1D75}" destId="{EB76378C-BEB7-4D3B-A21D-5C077CF3CCB0}" srcOrd="7" destOrd="0" presId="urn:microsoft.com/office/officeart/2005/8/layout/list1#1"/>
    <dgm:cxn modelId="{105E7199-FD52-4AB0-AD73-3468B363D073}" type="presParOf" srcId="{5AF2B3AF-A65E-4F18-B419-4F8BF9BC1D75}" destId="{D4DDA60D-D435-4CE4-AD96-BA1AE652D15A}" srcOrd="8" destOrd="0" presId="urn:microsoft.com/office/officeart/2005/8/layout/list1#1"/>
    <dgm:cxn modelId="{E4AD9342-2E2C-46AA-AAC4-37BCAF7A73F0}" type="presParOf" srcId="{D4DDA60D-D435-4CE4-AD96-BA1AE652D15A}" destId="{573AEE64-A204-4F51-A6C5-7CAF97F7E369}" srcOrd="0" destOrd="0" presId="urn:microsoft.com/office/officeart/2005/8/layout/list1#1"/>
    <dgm:cxn modelId="{F50ED946-0E6D-46F4-BE21-85BA7614BA9B}" type="presParOf" srcId="{D4DDA60D-D435-4CE4-AD96-BA1AE652D15A}" destId="{D4B95BEA-E4E2-49BD-8A33-E952005508D6}" srcOrd="1" destOrd="0" presId="urn:microsoft.com/office/officeart/2005/8/layout/list1#1"/>
    <dgm:cxn modelId="{3B33A5CB-EFDA-4F17-961B-3F74D720FB93}" type="presParOf" srcId="{5AF2B3AF-A65E-4F18-B419-4F8BF9BC1D75}" destId="{4FA3B007-ECD8-4AD8-B682-BA7CDB984882}" srcOrd="9" destOrd="0" presId="urn:microsoft.com/office/officeart/2005/8/layout/list1#1"/>
    <dgm:cxn modelId="{EE5A9FB7-F5B8-466C-830C-A8ACE9C3899D}" type="presParOf" srcId="{5AF2B3AF-A65E-4F18-B419-4F8BF9BC1D75}" destId="{8A8B5FE7-7500-4E9A-9B26-E1F69CAF6461}" srcOrd="10" destOrd="0" presId="urn:microsoft.com/office/officeart/2005/8/layout/list1#1"/>
    <dgm:cxn modelId="{A045CE29-200F-4A9B-8D9F-474A0D622B6D}" type="presParOf" srcId="{5AF2B3AF-A65E-4F18-B419-4F8BF9BC1D75}" destId="{E93BEF8A-7085-4884-838A-16CD0C3C2AD5}" srcOrd="11" destOrd="0" presId="urn:microsoft.com/office/officeart/2005/8/layout/list1#1"/>
    <dgm:cxn modelId="{701BDE1F-44F0-4102-9CC7-937F102D324F}" type="presParOf" srcId="{5AF2B3AF-A65E-4F18-B419-4F8BF9BC1D75}" destId="{008CDCC4-20F9-4878-B050-01CF2AD7DF15}" srcOrd="12" destOrd="0" presId="urn:microsoft.com/office/officeart/2005/8/layout/list1#1"/>
    <dgm:cxn modelId="{4A94DD2A-1724-43D2-A113-8D83B715B195}" type="presParOf" srcId="{008CDCC4-20F9-4878-B050-01CF2AD7DF15}" destId="{CFD6BDC0-9C82-4964-A382-31655F950DA3}" srcOrd="0" destOrd="0" presId="urn:microsoft.com/office/officeart/2005/8/layout/list1#1"/>
    <dgm:cxn modelId="{9B02A59D-00FC-4550-9BA3-CC13F1B6B82E}" type="presParOf" srcId="{008CDCC4-20F9-4878-B050-01CF2AD7DF15}" destId="{AB4A3133-BE04-4F47-B120-482DFC2271D8}" srcOrd="1" destOrd="0" presId="urn:microsoft.com/office/officeart/2005/8/layout/list1#1"/>
    <dgm:cxn modelId="{AAC756FC-778E-44E7-853A-8DFD7503321D}" type="presParOf" srcId="{5AF2B3AF-A65E-4F18-B419-4F8BF9BC1D75}" destId="{64D31992-6307-4DAF-87EC-DEC60DA36625}" srcOrd="13" destOrd="0" presId="urn:microsoft.com/office/officeart/2005/8/layout/list1#1"/>
    <dgm:cxn modelId="{EDD1606D-5ECF-4568-BC7E-E6D2E8A6941A}" type="presParOf" srcId="{5AF2B3AF-A65E-4F18-B419-4F8BF9BC1D75}" destId="{5C7C9B7E-03D0-4BCA-964E-762F6A40A5A7}" srcOrd="14" destOrd="0" presId="urn:microsoft.com/office/officeart/2005/8/layout/list1#1"/>
    <dgm:cxn modelId="{CF03F360-7971-4136-85D7-9C180213CEF2}" type="presParOf" srcId="{5AF2B3AF-A65E-4F18-B419-4F8BF9BC1D75}" destId="{B9882B01-2043-4CC1-A87B-CDFE6BACAE6F}" srcOrd="15" destOrd="0" presId="urn:microsoft.com/office/officeart/2005/8/layout/list1#1"/>
    <dgm:cxn modelId="{8503E065-B5ED-4BAC-98AC-924C34270AC9}" type="presParOf" srcId="{5AF2B3AF-A65E-4F18-B419-4F8BF9BC1D75}" destId="{D018A44E-53D4-48F8-BB72-46372F732883}" srcOrd="16" destOrd="0" presId="urn:microsoft.com/office/officeart/2005/8/layout/list1#1"/>
    <dgm:cxn modelId="{AE653F0A-4AC3-45B9-AA58-1F413C9DD0E5}" type="presParOf" srcId="{D018A44E-53D4-48F8-BB72-46372F732883}" destId="{10472DB4-12B5-41A7-8C1F-13FC8C64E07E}" srcOrd="0" destOrd="0" presId="urn:microsoft.com/office/officeart/2005/8/layout/list1#1"/>
    <dgm:cxn modelId="{D21D3211-F013-4DDE-8607-1ADAD922E319}" type="presParOf" srcId="{D018A44E-53D4-48F8-BB72-46372F732883}" destId="{0872E223-46CE-4ABB-8933-9C13609F1E80}" srcOrd="1" destOrd="0" presId="urn:microsoft.com/office/officeart/2005/8/layout/list1#1"/>
    <dgm:cxn modelId="{EBD466CB-9C5E-4D13-8E80-113868FDBCA9}" type="presParOf" srcId="{5AF2B3AF-A65E-4F18-B419-4F8BF9BC1D75}" destId="{98103445-CDE3-46D8-ABFD-B53BCF604510}" srcOrd="17" destOrd="0" presId="urn:microsoft.com/office/officeart/2005/8/layout/list1#1"/>
    <dgm:cxn modelId="{BA1BADF8-95D2-4DA8-A81A-269CA895F6F6}" type="presParOf" srcId="{5AF2B3AF-A65E-4F18-B419-4F8BF9BC1D75}" destId="{18BAA763-386F-4A12-B57B-AC1E91DB9548}" srcOrd="18" destOrd="0" presId="urn:microsoft.com/office/officeart/2005/8/layout/list1#1"/>
    <dgm:cxn modelId="{76D3BB56-BCF3-415D-9594-509FB52A91C0}" type="presParOf" srcId="{5AF2B3AF-A65E-4F18-B419-4F8BF9BC1D75}" destId="{EDCF4980-440A-4461-BD73-55D4DF1179D3}" srcOrd="19" destOrd="0" presId="urn:microsoft.com/office/officeart/2005/8/layout/list1#1"/>
    <dgm:cxn modelId="{69AC3837-953F-491C-ADA3-411BADBE3230}" type="presParOf" srcId="{5AF2B3AF-A65E-4F18-B419-4F8BF9BC1D75}" destId="{7C844EB4-E29C-4FF8-A70B-BD2B9B0957A9}" srcOrd="20" destOrd="0" presId="urn:microsoft.com/office/officeart/2005/8/layout/list1#1"/>
    <dgm:cxn modelId="{7E4919D6-21D5-4415-8916-CFF9695EEEFA}" type="presParOf" srcId="{7C844EB4-E29C-4FF8-A70B-BD2B9B0957A9}" destId="{828ED3E1-91E5-46D6-A76D-73B47DCC097C}" srcOrd="0" destOrd="0" presId="urn:microsoft.com/office/officeart/2005/8/layout/list1#1"/>
    <dgm:cxn modelId="{AE82AC0F-7036-4EA7-BFCB-883809154AC5}" type="presParOf" srcId="{7C844EB4-E29C-4FF8-A70B-BD2B9B0957A9}" destId="{79E31637-4F3D-446E-AF06-17562A6F6AD9}" srcOrd="1" destOrd="0" presId="urn:microsoft.com/office/officeart/2005/8/layout/list1#1"/>
    <dgm:cxn modelId="{4DF0EB45-9B1D-41C6-904E-DCCE8844D6D5}" type="presParOf" srcId="{5AF2B3AF-A65E-4F18-B419-4F8BF9BC1D75}" destId="{867D164E-A140-4C87-8E0C-ECED84982E7F}" srcOrd="21" destOrd="0" presId="urn:microsoft.com/office/officeart/2005/8/layout/list1#1"/>
    <dgm:cxn modelId="{316ECAC3-87FB-401E-91D1-D3EE5893DB07}" type="presParOf" srcId="{5AF2B3AF-A65E-4F18-B419-4F8BF9BC1D75}" destId="{209DCB97-F25E-4903-A69A-83CB6E580C32}" srcOrd="22" destOrd="0" presId="urn:microsoft.com/office/officeart/2005/8/layout/list1#1"/>
    <dgm:cxn modelId="{FECCE01A-F5C7-4501-9D40-83B4FE6B710F}" type="presParOf" srcId="{5AF2B3AF-A65E-4F18-B419-4F8BF9BC1D75}" destId="{EDABE81F-5623-4915-A64B-5C64F65D3F68}" srcOrd="23" destOrd="0" presId="urn:microsoft.com/office/officeart/2005/8/layout/list1#1"/>
    <dgm:cxn modelId="{A41F7246-17CF-41DD-8B5C-8A5FF380765F}" type="presParOf" srcId="{5AF2B3AF-A65E-4F18-B419-4F8BF9BC1D75}" destId="{395493AE-9992-4D76-B217-41081693173C}" srcOrd="24" destOrd="0" presId="urn:microsoft.com/office/officeart/2005/8/layout/list1#1"/>
    <dgm:cxn modelId="{20E847D6-744D-47FF-868F-6196A91EEC90}" type="presParOf" srcId="{395493AE-9992-4D76-B217-41081693173C}" destId="{4625E905-DCDD-4638-A7F1-D931EBA74095}" srcOrd="0" destOrd="0" presId="urn:microsoft.com/office/officeart/2005/8/layout/list1#1"/>
    <dgm:cxn modelId="{B2B4A502-0699-4E65-B98F-9CD21AC27E08}" type="presParOf" srcId="{395493AE-9992-4D76-B217-41081693173C}" destId="{9EF4CB36-86F8-4FA0-AD7E-EE41D7763FD8}" srcOrd="1" destOrd="0" presId="urn:microsoft.com/office/officeart/2005/8/layout/list1#1"/>
    <dgm:cxn modelId="{C2C53CD5-F334-41CB-B09A-8F7ECD078427}" type="presParOf" srcId="{5AF2B3AF-A65E-4F18-B419-4F8BF9BC1D75}" destId="{D450D76C-914F-4993-8A28-9628ED0B71E5}" srcOrd="25" destOrd="0" presId="urn:microsoft.com/office/officeart/2005/8/layout/list1#1"/>
    <dgm:cxn modelId="{29822EF6-3490-49F3-987A-A0F30DC9A6E0}" type="presParOf" srcId="{5AF2B3AF-A65E-4F18-B419-4F8BF9BC1D75}" destId="{2F10406F-44BE-4586-AAF7-31E8C9EB175E}" srcOrd="26" destOrd="0" presId="urn:microsoft.com/office/officeart/2005/8/layout/list1#1"/>
    <dgm:cxn modelId="{E8DF9BFE-7844-46D2-8F69-0D7AE8E5D44B}" type="presParOf" srcId="{5AF2B3AF-A65E-4F18-B419-4F8BF9BC1D75}" destId="{B3D1312A-F7AA-4B92-8A85-A7BC9E007666}" srcOrd="27" destOrd="0" presId="urn:microsoft.com/office/officeart/2005/8/layout/list1#1"/>
    <dgm:cxn modelId="{7EF690D5-5EAF-43B9-A4D0-0BC49F5D2B6E}" type="presParOf" srcId="{5AF2B3AF-A65E-4F18-B419-4F8BF9BC1D75}" destId="{9F09C6C3-A349-446A-AD9A-15209D058C45}" srcOrd="28" destOrd="0" presId="urn:microsoft.com/office/officeart/2005/8/layout/list1#1"/>
    <dgm:cxn modelId="{19A553EC-54B9-4DB6-84E0-F421A3050703}" type="presParOf" srcId="{9F09C6C3-A349-446A-AD9A-15209D058C45}" destId="{FACADDA5-325B-46AB-90FC-284F5A5D0E15}" srcOrd="0" destOrd="0" presId="urn:microsoft.com/office/officeart/2005/8/layout/list1#1"/>
    <dgm:cxn modelId="{A50E841E-6306-4166-8A6D-5F30A0C7D513}" type="presParOf" srcId="{9F09C6C3-A349-446A-AD9A-15209D058C45}" destId="{9BF51E41-5FDE-4D64-AEC0-1E6A02BB0EB7}" srcOrd="1" destOrd="0" presId="urn:microsoft.com/office/officeart/2005/8/layout/list1#1"/>
    <dgm:cxn modelId="{0A7225FE-4F4A-4B6C-83B0-123EB4A753AC}" type="presParOf" srcId="{5AF2B3AF-A65E-4F18-B419-4F8BF9BC1D75}" destId="{5D63B4B5-ED05-4241-AC1C-C680A001AE19}" srcOrd="29" destOrd="0" presId="urn:microsoft.com/office/officeart/2005/8/layout/list1#1"/>
    <dgm:cxn modelId="{F52F01F2-4968-4DB5-BFD7-67FCAA240235}" type="presParOf" srcId="{5AF2B3AF-A65E-4F18-B419-4F8BF9BC1D75}" destId="{1BC3D34D-E641-4ED1-A411-5888245B2CD0}" srcOrd="30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43EE3-04C3-40B9-B7DA-B7A95942D2D9}" type="doc">
      <dgm:prSet loTypeId="urn:microsoft.com/office/officeart/2005/8/layout/radial3" loCatId="cycle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zh-CN" altLang="en-US"/>
        </a:p>
      </dgm:t>
    </dgm:pt>
    <dgm:pt modelId="{204E6238-34BB-4BF6-A740-87BA130B089E}">
      <dgm:prSet custT="1"/>
      <dgm:spPr/>
      <dgm:t>
        <a:bodyPr/>
        <a:lstStyle/>
        <a:p>
          <a:pPr rtl="0"/>
          <a:r>
            <a:rPr lang="zh-CN" altLang="en-US" sz="4800" dirty="0" smtClean="0"/>
            <a:t>存在的问题</a:t>
          </a:r>
          <a:r>
            <a:rPr lang="zh-CN" altLang="en-US" sz="5400" dirty="0" smtClean="0"/>
            <a:t>：</a:t>
          </a:r>
          <a:endParaRPr lang="zh-CN" altLang="en-US" sz="5400" dirty="0"/>
        </a:p>
      </dgm:t>
    </dgm:pt>
    <dgm:pt modelId="{3E68442C-D4D5-44C2-8229-5B04D94F68D9}" type="parTrans" cxnId="{AB7ECDEA-9D76-4334-8EE8-F670A80AFAF7}">
      <dgm:prSet/>
      <dgm:spPr/>
      <dgm:t>
        <a:bodyPr/>
        <a:lstStyle/>
        <a:p>
          <a:endParaRPr lang="zh-CN" altLang="en-US"/>
        </a:p>
      </dgm:t>
    </dgm:pt>
    <dgm:pt modelId="{07CF46CD-A3B0-4F6B-92BA-26FEC9A5A9BE}" type="sibTrans" cxnId="{AB7ECDEA-9D76-4334-8EE8-F670A80AFAF7}">
      <dgm:prSet/>
      <dgm:spPr/>
      <dgm:t>
        <a:bodyPr/>
        <a:lstStyle/>
        <a:p>
          <a:endParaRPr lang="zh-CN" altLang="en-US"/>
        </a:p>
      </dgm:t>
    </dgm:pt>
    <dgm:pt modelId="{703C7850-359D-4377-90B6-A5BD5872FE1E}">
      <dgm:prSet custT="1"/>
      <dgm:spPr/>
      <dgm:t>
        <a:bodyPr/>
        <a:lstStyle/>
        <a:p>
          <a:pPr rtl="0"/>
          <a:r>
            <a:rPr lang="zh-CN" altLang="en-US" sz="2300" dirty="0" smtClean="0"/>
            <a:t>产能过剩</a:t>
          </a:r>
          <a:endParaRPr lang="zh-CN" altLang="en-US" sz="2300" dirty="0"/>
        </a:p>
      </dgm:t>
    </dgm:pt>
    <dgm:pt modelId="{5B9CA127-A014-4F65-850B-87689452FB6C}" type="parTrans" cxnId="{A20325D8-4EFC-45E2-8174-254678606958}">
      <dgm:prSet/>
      <dgm:spPr/>
      <dgm:t>
        <a:bodyPr/>
        <a:lstStyle/>
        <a:p>
          <a:endParaRPr lang="zh-CN" altLang="en-US"/>
        </a:p>
      </dgm:t>
    </dgm:pt>
    <dgm:pt modelId="{39025BEB-AE1D-41E4-8803-ADFD2D75048C}" type="sibTrans" cxnId="{A20325D8-4EFC-45E2-8174-254678606958}">
      <dgm:prSet/>
      <dgm:spPr/>
      <dgm:t>
        <a:bodyPr/>
        <a:lstStyle/>
        <a:p>
          <a:endParaRPr lang="zh-CN" altLang="en-US"/>
        </a:p>
      </dgm:t>
    </dgm:pt>
    <dgm:pt modelId="{C542BBAA-825F-4D2E-9CD1-E75D371A7E10}">
      <dgm:prSet custT="1"/>
      <dgm:spPr/>
      <dgm:t>
        <a:bodyPr/>
        <a:lstStyle/>
        <a:p>
          <a:pPr rtl="0"/>
          <a:r>
            <a:rPr lang="zh-CN" altLang="en-US" sz="2300" dirty="0" smtClean="0"/>
            <a:t>同质化严重</a:t>
          </a:r>
          <a:endParaRPr lang="zh-CN" altLang="en-US" sz="2300" dirty="0"/>
        </a:p>
      </dgm:t>
    </dgm:pt>
    <dgm:pt modelId="{B36214E1-20CD-46B9-836D-6BFA3AABECCA}" type="parTrans" cxnId="{3EA792B2-7370-412E-801A-A3B0D8D56BE8}">
      <dgm:prSet/>
      <dgm:spPr/>
      <dgm:t>
        <a:bodyPr/>
        <a:lstStyle/>
        <a:p>
          <a:endParaRPr lang="zh-CN" altLang="en-US"/>
        </a:p>
      </dgm:t>
    </dgm:pt>
    <dgm:pt modelId="{E4DEF4AD-6E74-4E8E-B30A-0E08720726B8}" type="sibTrans" cxnId="{3EA792B2-7370-412E-801A-A3B0D8D56BE8}">
      <dgm:prSet/>
      <dgm:spPr/>
      <dgm:t>
        <a:bodyPr/>
        <a:lstStyle/>
        <a:p>
          <a:endParaRPr lang="zh-CN" altLang="en-US"/>
        </a:p>
      </dgm:t>
    </dgm:pt>
    <dgm:pt modelId="{B67FA2DF-D9C6-4A58-BDB1-2F2925EDCCF8}">
      <dgm:prSet custT="1"/>
      <dgm:spPr/>
      <dgm:t>
        <a:bodyPr/>
        <a:lstStyle/>
        <a:p>
          <a:pPr rtl="0"/>
          <a:r>
            <a:rPr lang="zh-CN" altLang="en-US" sz="2300" dirty="0" smtClean="0"/>
            <a:t>库存积压</a:t>
          </a:r>
          <a:endParaRPr lang="zh-CN" altLang="en-US" sz="2300" dirty="0"/>
        </a:p>
      </dgm:t>
    </dgm:pt>
    <dgm:pt modelId="{106FCD6F-3D39-4ECB-BFB0-814E9310B950}" type="parTrans" cxnId="{AA26FFEA-1862-42CF-9FBC-69DB2077E036}">
      <dgm:prSet/>
      <dgm:spPr/>
      <dgm:t>
        <a:bodyPr/>
        <a:lstStyle/>
        <a:p>
          <a:endParaRPr lang="zh-CN" altLang="en-US"/>
        </a:p>
      </dgm:t>
    </dgm:pt>
    <dgm:pt modelId="{4ADA0D35-379A-4D67-A219-1A1F74D15BBD}" type="sibTrans" cxnId="{AA26FFEA-1862-42CF-9FBC-69DB2077E036}">
      <dgm:prSet/>
      <dgm:spPr/>
      <dgm:t>
        <a:bodyPr/>
        <a:lstStyle/>
        <a:p>
          <a:endParaRPr lang="zh-CN" altLang="en-US"/>
        </a:p>
      </dgm:t>
    </dgm:pt>
    <dgm:pt modelId="{0BF77A0B-ECE6-46C7-858B-AEB4905FD39E}">
      <dgm:prSet custT="1"/>
      <dgm:spPr/>
      <dgm:t>
        <a:bodyPr/>
        <a:lstStyle/>
        <a:p>
          <a:pPr rtl="0"/>
          <a:r>
            <a:rPr lang="zh-CN" altLang="en-US" sz="2300" dirty="0" smtClean="0"/>
            <a:t>电子商务与传统销售未和谐发展</a:t>
          </a:r>
          <a:endParaRPr lang="zh-CN" altLang="en-US" sz="2300" dirty="0"/>
        </a:p>
      </dgm:t>
    </dgm:pt>
    <dgm:pt modelId="{761D5BD0-DC07-452D-B49B-095BA180F34C}" type="parTrans" cxnId="{131EF15C-597F-416A-8B56-C4467ACEACCB}">
      <dgm:prSet/>
      <dgm:spPr/>
      <dgm:t>
        <a:bodyPr/>
        <a:lstStyle/>
        <a:p>
          <a:endParaRPr lang="zh-CN" altLang="en-US"/>
        </a:p>
      </dgm:t>
    </dgm:pt>
    <dgm:pt modelId="{725D2982-FEB2-4980-9241-3983119EE1AC}" type="sibTrans" cxnId="{131EF15C-597F-416A-8B56-C4467ACEACCB}">
      <dgm:prSet/>
      <dgm:spPr/>
      <dgm:t>
        <a:bodyPr/>
        <a:lstStyle/>
        <a:p>
          <a:endParaRPr lang="zh-CN" altLang="en-US"/>
        </a:p>
      </dgm:t>
    </dgm:pt>
    <dgm:pt modelId="{5C6E1F55-4539-4FC5-86E8-725CFB5244E8}" type="pres">
      <dgm:prSet presAssocID="{F7143EE3-04C3-40B9-B7DA-B7A95942D2D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5D07382-C7A5-4A61-9E55-615CE91F9965}" type="pres">
      <dgm:prSet presAssocID="{F7143EE3-04C3-40B9-B7DA-B7A95942D2D9}" presName="radial" presStyleCnt="0">
        <dgm:presLayoutVars>
          <dgm:animLvl val="ctr"/>
        </dgm:presLayoutVars>
      </dgm:prSet>
      <dgm:spPr/>
    </dgm:pt>
    <dgm:pt modelId="{459D0231-FA99-471F-9F6C-2E56C0819CC9}" type="pres">
      <dgm:prSet presAssocID="{204E6238-34BB-4BF6-A740-87BA130B089E}" presName="centerShape" presStyleLbl="vennNode1" presStyleIdx="0" presStyleCnt="5" custScaleX="89555" custScaleY="90433" custLinFactNeighborX="0" custLinFactNeighborY="0"/>
      <dgm:spPr/>
      <dgm:t>
        <a:bodyPr/>
        <a:lstStyle/>
        <a:p>
          <a:endParaRPr lang="zh-CN" altLang="en-US"/>
        </a:p>
      </dgm:t>
    </dgm:pt>
    <dgm:pt modelId="{B92BF11A-C789-4637-A559-98DAAF728DCC}" type="pres">
      <dgm:prSet presAssocID="{703C7850-359D-4377-90B6-A5BD5872FE1E}" presName="node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6C8674-DC02-48D9-B243-699F4FE1CA2B}" type="pres">
      <dgm:prSet presAssocID="{C542BBAA-825F-4D2E-9CD1-E75D371A7E10}" presName="node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9774A3-F244-4176-ABA9-02C035D1E0B0}" type="pres">
      <dgm:prSet presAssocID="{B67FA2DF-D9C6-4A58-BDB1-2F2925EDCCF8}" presName="node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41404C0-6DF7-478A-83A5-207EB52B3750}" type="pres">
      <dgm:prSet presAssocID="{0BF77A0B-ECE6-46C7-858B-AEB4905FD39E}" presName="node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8FB971D-BB48-4757-9A71-CBF5211B7246}" type="presOf" srcId="{0BF77A0B-ECE6-46C7-858B-AEB4905FD39E}" destId="{F41404C0-6DF7-478A-83A5-207EB52B3750}" srcOrd="0" destOrd="0" presId="urn:microsoft.com/office/officeart/2005/8/layout/radial3"/>
    <dgm:cxn modelId="{AA26FFEA-1862-42CF-9FBC-69DB2077E036}" srcId="{204E6238-34BB-4BF6-A740-87BA130B089E}" destId="{B67FA2DF-D9C6-4A58-BDB1-2F2925EDCCF8}" srcOrd="2" destOrd="0" parTransId="{106FCD6F-3D39-4ECB-BFB0-814E9310B950}" sibTransId="{4ADA0D35-379A-4D67-A219-1A1F74D15BBD}"/>
    <dgm:cxn modelId="{6486BA17-6F97-4B3C-BC6E-BBDC748EBE17}" type="presOf" srcId="{B67FA2DF-D9C6-4A58-BDB1-2F2925EDCCF8}" destId="{C09774A3-F244-4176-ABA9-02C035D1E0B0}" srcOrd="0" destOrd="0" presId="urn:microsoft.com/office/officeart/2005/8/layout/radial3"/>
    <dgm:cxn modelId="{AB7ECDEA-9D76-4334-8EE8-F670A80AFAF7}" srcId="{F7143EE3-04C3-40B9-B7DA-B7A95942D2D9}" destId="{204E6238-34BB-4BF6-A740-87BA130B089E}" srcOrd="0" destOrd="0" parTransId="{3E68442C-D4D5-44C2-8229-5B04D94F68D9}" sibTransId="{07CF46CD-A3B0-4F6B-92BA-26FEC9A5A9BE}"/>
    <dgm:cxn modelId="{0CD0DBBC-763D-44D6-B4DA-492F9D55C11E}" type="presOf" srcId="{C542BBAA-825F-4D2E-9CD1-E75D371A7E10}" destId="{FC6C8674-DC02-48D9-B243-699F4FE1CA2B}" srcOrd="0" destOrd="0" presId="urn:microsoft.com/office/officeart/2005/8/layout/radial3"/>
    <dgm:cxn modelId="{A20325D8-4EFC-45E2-8174-254678606958}" srcId="{204E6238-34BB-4BF6-A740-87BA130B089E}" destId="{703C7850-359D-4377-90B6-A5BD5872FE1E}" srcOrd="0" destOrd="0" parTransId="{5B9CA127-A014-4F65-850B-87689452FB6C}" sibTransId="{39025BEB-AE1D-41E4-8803-ADFD2D75048C}"/>
    <dgm:cxn modelId="{7929626A-A654-4F43-8F39-E4FCAE59E1A2}" type="presOf" srcId="{703C7850-359D-4377-90B6-A5BD5872FE1E}" destId="{B92BF11A-C789-4637-A559-98DAAF728DCC}" srcOrd="0" destOrd="0" presId="urn:microsoft.com/office/officeart/2005/8/layout/radial3"/>
    <dgm:cxn modelId="{3AE06261-A143-4882-BB96-05C894DBE9F6}" type="presOf" srcId="{204E6238-34BB-4BF6-A740-87BA130B089E}" destId="{459D0231-FA99-471F-9F6C-2E56C0819CC9}" srcOrd="0" destOrd="0" presId="urn:microsoft.com/office/officeart/2005/8/layout/radial3"/>
    <dgm:cxn modelId="{131EF15C-597F-416A-8B56-C4467ACEACCB}" srcId="{204E6238-34BB-4BF6-A740-87BA130B089E}" destId="{0BF77A0B-ECE6-46C7-858B-AEB4905FD39E}" srcOrd="3" destOrd="0" parTransId="{761D5BD0-DC07-452D-B49B-095BA180F34C}" sibTransId="{725D2982-FEB2-4980-9241-3983119EE1AC}"/>
    <dgm:cxn modelId="{855C0922-EECD-49D1-B903-4C076C722282}" type="presOf" srcId="{F7143EE3-04C3-40B9-B7DA-B7A95942D2D9}" destId="{5C6E1F55-4539-4FC5-86E8-725CFB5244E8}" srcOrd="0" destOrd="0" presId="urn:microsoft.com/office/officeart/2005/8/layout/radial3"/>
    <dgm:cxn modelId="{3EA792B2-7370-412E-801A-A3B0D8D56BE8}" srcId="{204E6238-34BB-4BF6-A740-87BA130B089E}" destId="{C542BBAA-825F-4D2E-9CD1-E75D371A7E10}" srcOrd="1" destOrd="0" parTransId="{B36214E1-20CD-46B9-836D-6BFA3AABECCA}" sibTransId="{E4DEF4AD-6E74-4E8E-B30A-0E08720726B8}"/>
    <dgm:cxn modelId="{846E0D18-A7FF-42C7-981D-EEAF7DF2C01E}" type="presParOf" srcId="{5C6E1F55-4539-4FC5-86E8-725CFB5244E8}" destId="{75D07382-C7A5-4A61-9E55-615CE91F9965}" srcOrd="0" destOrd="0" presId="urn:microsoft.com/office/officeart/2005/8/layout/radial3"/>
    <dgm:cxn modelId="{D1B88587-87CF-4769-A2E6-4F763B0F4A53}" type="presParOf" srcId="{75D07382-C7A5-4A61-9E55-615CE91F9965}" destId="{459D0231-FA99-471F-9F6C-2E56C0819CC9}" srcOrd="0" destOrd="0" presId="urn:microsoft.com/office/officeart/2005/8/layout/radial3"/>
    <dgm:cxn modelId="{62694485-231F-42C3-9D47-5B4939AFE9EC}" type="presParOf" srcId="{75D07382-C7A5-4A61-9E55-615CE91F9965}" destId="{B92BF11A-C789-4637-A559-98DAAF728DCC}" srcOrd="1" destOrd="0" presId="urn:microsoft.com/office/officeart/2005/8/layout/radial3"/>
    <dgm:cxn modelId="{BC99983B-4E5D-4BA9-B621-F9CFA4C17687}" type="presParOf" srcId="{75D07382-C7A5-4A61-9E55-615CE91F9965}" destId="{FC6C8674-DC02-48D9-B243-699F4FE1CA2B}" srcOrd="2" destOrd="0" presId="urn:microsoft.com/office/officeart/2005/8/layout/radial3"/>
    <dgm:cxn modelId="{F1AB6C89-6EA2-4241-8F1C-94993A39EAFB}" type="presParOf" srcId="{75D07382-C7A5-4A61-9E55-615CE91F9965}" destId="{C09774A3-F244-4176-ABA9-02C035D1E0B0}" srcOrd="3" destOrd="0" presId="urn:microsoft.com/office/officeart/2005/8/layout/radial3"/>
    <dgm:cxn modelId="{660B7E6E-A816-4BCD-B357-7C033C29C216}" type="presParOf" srcId="{75D07382-C7A5-4A61-9E55-615CE91F9965}" destId="{F41404C0-6DF7-478A-83A5-207EB52B375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633306-1E88-4681-BD3B-2773E545A5B7}" type="doc">
      <dgm:prSet loTypeId="urn:microsoft.com/office/officeart/2008/layout/VerticalCircleList" loCatId="list" qsTypeId="urn:microsoft.com/office/officeart/2005/8/quickstyle/simple1#1" qsCatId="simple" csTypeId="urn:microsoft.com/office/officeart/2005/8/colors/accent1_4#1" csCatId="accent1" phldr="1"/>
      <dgm:spPr/>
      <dgm:t>
        <a:bodyPr/>
        <a:lstStyle/>
        <a:p>
          <a:endParaRPr lang="zh-CN" altLang="en-US"/>
        </a:p>
      </dgm:t>
    </dgm:pt>
    <dgm:pt modelId="{42669C29-195C-4BDC-9799-67008966EA42}">
      <dgm:prSet custT="1"/>
      <dgm:spPr/>
      <dgm:t>
        <a:bodyPr/>
        <a:lstStyle/>
        <a:p>
          <a:pPr rtl="0"/>
          <a:r>
            <a:rPr lang="zh-CN" altLang="en-US" sz="2800" dirty="0" smtClean="0"/>
            <a:t>（</a:t>
          </a:r>
          <a:r>
            <a:rPr lang="en-US" altLang="zh-CN" sz="2800" dirty="0" smtClean="0"/>
            <a:t>1</a:t>
          </a:r>
          <a:r>
            <a:rPr lang="zh-CN" altLang="en-US" sz="2800" dirty="0" smtClean="0"/>
            <a:t>）</a:t>
          </a:r>
          <a:r>
            <a:rPr lang="zh-CN" sz="2800" dirty="0" smtClean="0"/>
            <a:t>、珠宝行业现状</a:t>
          </a:r>
          <a:endParaRPr lang="zh-CN" sz="2800" dirty="0"/>
        </a:p>
      </dgm:t>
    </dgm:pt>
    <dgm:pt modelId="{436CBE22-6E55-46C3-8526-2EB9A82B133B}" type="parTrans" cxnId="{13EEE140-42BB-4E31-8236-6BBF0CF59658}">
      <dgm:prSet/>
      <dgm:spPr/>
      <dgm:t>
        <a:bodyPr/>
        <a:lstStyle/>
        <a:p>
          <a:endParaRPr lang="zh-CN" altLang="en-US"/>
        </a:p>
      </dgm:t>
    </dgm:pt>
    <dgm:pt modelId="{D110382B-E592-4ECF-B89C-75A9E19BF3AB}" type="sibTrans" cxnId="{13EEE140-42BB-4E31-8236-6BBF0CF59658}">
      <dgm:prSet/>
      <dgm:spPr/>
      <dgm:t>
        <a:bodyPr/>
        <a:lstStyle/>
        <a:p>
          <a:endParaRPr lang="zh-CN" altLang="en-US"/>
        </a:p>
      </dgm:t>
    </dgm:pt>
    <dgm:pt modelId="{07686BA1-1AB7-4D74-8760-8921F63D7A77}">
      <dgm:prSet custT="1"/>
      <dgm:spPr/>
      <dgm:t>
        <a:bodyPr/>
        <a:lstStyle/>
        <a:p>
          <a:pPr rtl="0"/>
          <a:r>
            <a:rPr lang="zh-CN" altLang="en-US" sz="2800" dirty="0" smtClean="0"/>
            <a:t>（</a:t>
          </a:r>
          <a:r>
            <a:rPr lang="en-US" altLang="zh-CN" sz="2800" dirty="0" smtClean="0"/>
            <a:t>2</a:t>
          </a:r>
          <a:r>
            <a:rPr lang="zh-CN" altLang="en-US" sz="2800" dirty="0" smtClean="0"/>
            <a:t>）</a:t>
          </a:r>
          <a:r>
            <a:rPr lang="zh-CN" sz="2800" dirty="0" smtClean="0"/>
            <a:t>、电子商务销售模式的特征和优势</a:t>
          </a:r>
          <a:endParaRPr lang="zh-CN" sz="2800" dirty="0"/>
        </a:p>
      </dgm:t>
    </dgm:pt>
    <dgm:pt modelId="{BF51576C-0C9B-4906-BE80-37FD43E2F819}" type="parTrans" cxnId="{89C7FF7E-CFFE-462F-AEE8-FE57A915C6E9}">
      <dgm:prSet/>
      <dgm:spPr/>
      <dgm:t>
        <a:bodyPr/>
        <a:lstStyle/>
        <a:p>
          <a:endParaRPr lang="zh-CN" altLang="en-US"/>
        </a:p>
      </dgm:t>
    </dgm:pt>
    <dgm:pt modelId="{BAEA3CC2-7952-4C00-A19B-166699818BF9}" type="sibTrans" cxnId="{89C7FF7E-CFFE-462F-AEE8-FE57A915C6E9}">
      <dgm:prSet/>
      <dgm:spPr/>
      <dgm:t>
        <a:bodyPr/>
        <a:lstStyle/>
        <a:p>
          <a:endParaRPr lang="zh-CN" altLang="en-US"/>
        </a:p>
      </dgm:t>
    </dgm:pt>
    <dgm:pt modelId="{BA8992AB-3568-4C83-B21D-29F2E8AA901D}">
      <dgm:prSet custT="1"/>
      <dgm:spPr/>
      <dgm:t>
        <a:bodyPr/>
        <a:lstStyle/>
        <a:p>
          <a:pPr rtl="0"/>
          <a:r>
            <a:rPr lang="zh-CN" altLang="en-US" sz="2800" dirty="0" smtClean="0"/>
            <a:t>（</a:t>
          </a:r>
          <a:r>
            <a:rPr lang="en-US" altLang="zh-CN" sz="2800" dirty="0" smtClean="0"/>
            <a:t>3</a:t>
          </a:r>
          <a:r>
            <a:rPr lang="zh-CN" altLang="en-US" sz="2800" dirty="0" smtClean="0"/>
            <a:t>）</a:t>
          </a:r>
          <a:r>
            <a:rPr lang="zh-CN" sz="2800" dirty="0" smtClean="0"/>
            <a:t>、调研报告的分析整理</a:t>
          </a:r>
          <a:endParaRPr lang="zh-CN" sz="2800" dirty="0"/>
        </a:p>
      </dgm:t>
    </dgm:pt>
    <dgm:pt modelId="{5F5CE6CB-11A4-4BD2-B824-1733C0DAC70F}" type="parTrans" cxnId="{2C9130E7-122B-4062-B730-9770B11F6DDB}">
      <dgm:prSet/>
      <dgm:spPr/>
      <dgm:t>
        <a:bodyPr/>
        <a:lstStyle/>
        <a:p>
          <a:endParaRPr lang="zh-CN" altLang="en-US"/>
        </a:p>
      </dgm:t>
    </dgm:pt>
    <dgm:pt modelId="{762D3A85-A374-4E34-A341-0B935612BC26}" type="sibTrans" cxnId="{2C9130E7-122B-4062-B730-9770B11F6DDB}">
      <dgm:prSet/>
      <dgm:spPr/>
      <dgm:t>
        <a:bodyPr/>
        <a:lstStyle/>
        <a:p>
          <a:endParaRPr lang="zh-CN" altLang="en-US"/>
        </a:p>
      </dgm:t>
    </dgm:pt>
    <dgm:pt modelId="{B044298F-66A5-42A6-BA7A-C1BE04BCE119}">
      <dgm:prSet custT="1"/>
      <dgm:spPr/>
      <dgm:t>
        <a:bodyPr/>
        <a:lstStyle/>
        <a:p>
          <a:pPr rtl="0"/>
          <a:r>
            <a:rPr lang="zh-CN" altLang="en-US" sz="2800" dirty="0" smtClean="0"/>
            <a:t>（</a:t>
          </a:r>
          <a:r>
            <a:rPr lang="en-US" altLang="zh-CN" sz="2800" dirty="0" smtClean="0"/>
            <a:t>4</a:t>
          </a:r>
          <a:r>
            <a:rPr lang="zh-CN" altLang="en-US" sz="2800" dirty="0" smtClean="0"/>
            <a:t>）</a:t>
          </a:r>
          <a:r>
            <a:rPr lang="zh-CN" sz="2800" dirty="0" smtClean="0"/>
            <a:t>、分析比较传统销售模式和电子商务</a:t>
          </a:r>
          <a:endParaRPr lang="zh-CN" sz="2800" dirty="0"/>
        </a:p>
      </dgm:t>
    </dgm:pt>
    <dgm:pt modelId="{74D09B02-E14A-466D-A0FB-3A6004044B69}" type="parTrans" cxnId="{BFA9C562-B39E-4482-906B-C9ECB5B8A3AE}">
      <dgm:prSet/>
      <dgm:spPr/>
      <dgm:t>
        <a:bodyPr/>
        <a:lstStyle/>
        <a:p>
          <a:endParaRPr lang="zh-CN" altLang="en-US"/>
        </a:p>
      </dgm:t>
    </dgm:pt>
    <dgm:pt modelId="{0491EA9E-377B-4B01-88E8-DDE1096534C0}" type="sibTrans" cxnId="{BFA9C562-B39E-4482-906B-C9ECB5B8A3AE}">
      <dgm:prSet/>
      <dgm:spPr/>
      <dgm:t>
        <a:bodyPr/>
        <a:lstStyle/>
        <a:p>
          <a:endParaRPr lang="zh-CN" altLang="en-US"/>
        </a:p>
      </dgm:t>
    </dgm:pt>
    <dgm:pt modelId="{0ED96FD7-8937-47FD-963A-B921FC89EE13}">
      <dgm:prSet custT="1"/>
      <dgm:spPr/>
      <dgm:t>
        <a:bodyPr/>
        <a:lstStyle/>
        <a:p>
          <a:pPr rtl="0"/>
          <a:r>
            <a:rPr lang="zh-CN" altLang="en-US" sz="2800" dirty="0" smtClean="0"/>
            <a:t>（</a:t>
          </a:r>
          <a:r>
            <a:rPr lang="en-US" altLang="zh-CN" sz="2800" dirty="0" smtClean="0"/>
            <a:t>5</a:t>
          </a:r>
          <a:r>
            <a:rPr lang="zh-CN" altLang="en-US" sz="2800" dirty="0" smtClean="0"/>
            <a:t>）</a:t>
          </a:r>
          <a:r>
            <a:rPr lang="zh-CN" sz="2800" dirty="0" smtClean="0"/>
            <a:t>、电子商务销售模式对珠宝首饰行业</a:t>
          </a:r>
          <a:r>
            <a:rPr lang="zh-CN" altLang="en-US" sz="2800" dirty="0" smtClean="0"/>
            <a:t>传统销售</a:t>
          </a:r>
          <a:r>
            <a:rPr lang="zh-CN" sz="2800" dirty="0" smtClean="0"/>
            <a:t>的影响</a:t>
          </a:r>
          <a:endParaRPr lang="zh-CN" sz="2800" dirty="0"/>
        </a:p>
      </dgm:t>
    </dgm:pt>
    <dgm:pt modelId="{DB9F8172-95D3-40D8-8E40-4514EEA14303}" type="parTrans" cxnId="{6AD6106F-979F-4AE9-8A1F-EEA07FE38640}">
      <dgm:prSet/>
      <dgm:spPr/>
      <dgm:t>
        <a:bodyPr/>
        <a:lstStyle/>
        <a:p>
          <a:endParaRPr lang="zh-CN" altLang="en-US"/>
        </a:p>
      </dgm:t>
    </dgm:pt>
    <dgm:pt modelId="{AA1A918A-B260-4D77-9FA1-9D9DFBCE8357}" type="sibTrans" cxnId="{6AD6106F-979F-4AE9-8A1F-EEA07FE38640}">
      <dgm:prSet/>
      <dgm:spPr/>
      <dgm:t>
        <a:bodyPr/>
        <a:lstStyle/>
        <a:p>
          <a:endParaRPr lang="zh-CN" altLang="en-US"/>
        </a:p>
      </dgm:t>
    </dgm:pt>
    <dgm:pt modelId="{93803E07-4B87-44A8-A78B-AFA98809668F}" type="pres">
      <dgm:prSet presAssocID="{6A633306-1E88-4681-BD3B-2773E545A5B7}" presName="Name0" presStyleCnt="0">
        <dgm:presLayoutVars>
          <dgm:dir/>
        </dgm:presLayoutVars>
      </dgm:prSet>
      <dgm:spPr/>
      <dgm:t>
        <a:bodyPr/>
        <a:lstStyle/>
        <a:p>
          <a:endParaRPr lang="zh-CN" altLang="en-US"/>
        </a:p>
      </dgm:t>
    </dgm:pt>
    <dgm:pt modelId="{38BAAE0C-CB6E-415F-8D72-F5A27799715C}" type="pres">
      <dgm:prSet presAssocID="{42669C29-195C-4BDC-9799-67008966EA42}" presName="noChildren" presStyleCnt="0"/>
      <dgm:spPr/>
    </dgm:pt>
    <dgm:pt modelId="{FA1D61E6-7A63-4ECF-9795-035661313804}" type="pres">
      <dgm:prSet presAssocID="{42669C29-195C-4BDC-9799-67008966EA42}" presName="gap" presStyleCnt="0"/>
      <dgm:spPr/>
    </dgm:pt>
    <dgm:pt modelId="{11D3FF10-8B0F-4422-BF58-ACF2914FCF3C}" type="pres">
      <dgm:prSet presAssocID="{42669C29-195C-4BDC-9799-67008966EA42}" presName="medCircle2" presStyleLbl="vennNode1" presStyleIdx="0" presStyleCnt="5"/>
      <dgm:spPr/>
    </dgm:pt>
    <dgm:pt modelId="{A12F6FAE-96B6-4A1F-9274-02A222350FDE}" type="pres">
      <dgm:prSet presAssocID="{42669C29-195C-4BDC-9799-67008966EA42}" presName="txLvlOnly1" presStyleLbl="revTx" presStyleIdx="0" presStyleCnt="5"/>
      <dgm:spPr/>
      <dgm:t>
        <a:bodyPr/>
        <a:lstStyle/>
        <a:p>
          <a:endParaRPr lang="zh-CN" altLang="en-US"/>
        </a:p>
      </dgm:t>
    </dgm:pt>
    <dgm:pt modelId="{4DD68990-37C9-473A-AEF1-FD8E3B2C0655}" type="pres">
      <dgm:prSet presAssocID="{07686BA1-1AB7-4D74-8760-8921F63D7A77}" presName="noChildren" presStyleCnt="0"/>
      <dgm:spPr/>
    </dgm:pt>
    <dgm:pt modelId="{2216F801-1E01-4779-97F2-375BEB2E5A50}" type="pres">
      <dgm:prSet presAssocID="{07686BA1-1AB7-4D74-8760-8921F63D7A77}" presName="gap" presStyleCnt="0"/>
      <dgm:spPr/>
    </dgm:pt>
    <dgm:pt modelId="{9BC46FA2-9B86-4BB5-B5E4-E4C9C2D8E5FB}" type="pres">
      <dgm:prSet presAssocID="{07686BA1-1AB7-4D74-8760-8921F63D7A77}" presName="medCircle2" presStyleLbl="vennNode1" presStyleIdx="1" presStyleCnt="5"/>
      <dgm:spPr/>
    </dgm:pt>
    <dgm:pt modelId="{FA5951C1-2AD1-41B7-843F-70B5A64B053A}" type="pres">
      <dgm:prSet presAssocID="{07686BA1-1AB7-4D74-8760-8921F63D7A77}" presName="txLvlOnly1" presStyleLbl="revTx" presStyleIdx="1" presStyleCnt="5"/>
      <dgm:spPr/>
      <dgm:t>
        <a:bodyPr/>
        <a:lstStyle/>
        <a:p>
          <a:endParaRPr lang="zh-CN" altLang="en-US"/>
        </a:p>
      </dgm:t>
    </dgm:pt>
    <dgm:pt modelId="{1F7AFE8F-B049-4CBA-AC82-ED22154A99DB}" type="pres">
      <dgm:prSet presAssocID="{BA8992AB-3568-4C83-B21D-29F2E8AA901D}" presName="noChildren" presStyleCnt="0"/>
      <dgm:spPr/>
    </dgm:pt>
    <dgm:pt modelId="{898EDA7D-BE0D-4471-96B7-416877479B57}" type="pres">
      <dgm:prSet presAssocID="{BA8992AB-3568-4C83-B21D-29F2E8AA901D}" presName="gap" presStyleCnt="0"/>
      <dgm:spPr/>
    </dgm:pt>
    <dgm:pt modelId="{20B1D957-8B4E-445F-96C7-9596A2503E00}" type="pres">
      <dgm:prSet presAssocID="{BA8992AB-3568-4C83-B21D-29F2E8AA901D}" presName="medCircle2" presStyleLbl="vennNode1" presStyleIdx="2" presStyleCnt="5"/>
      <dgm:spPr/>
    </dgm:pt>
    <dgm:pt modelId="{E88E34E5-4CCE-428B-A072-C747C8BEF942}" type="pres">
      <dgm:prSet presAssocID="{BA8992AB-3568-4C83-B21D-29F2E8AA901D}" presName="txLvlOnly1" presStyleLbl="revTx" presStyleIdx="2" presStyleCnt="5"/>
      <dgm:spPr/>
      <dgm:t>
        <a:bodyPr/>
        <a:lstStyle/>
        <a:p>
          <a:endParaRPr lang="zh-CN" altLang="en-US"/>
        </a:p>
      </dgm:t>
    </dgm:pt>
    <dgm:pt modelId="{74407BA6-A599-4E13-A7FD-14DC3D1CF783}" type="pres">
      <dgm:prSet presAssocID="{B044298F-66A5-42A6-BA7A-C1BE04BCE119}" presName="noChildren" presStyleCnt="0"/>
      <dgm:spPr/>
    </dgm:pt>
    <dgm:pt modelId="{A38164ED-253A-4B61-91F0-72A7C220B6EC}" type="pres">
      <dgm:prSet presAssocID="{B044298F-66A5-42A6-BA7A-C1BE04BCE119}" presName="gap" presStyleCnt="0"/>
      <dgm:spPr/>
    </dgm:pt>
    <dgm:pt modelId="{2025B375-BF7A-4BFE-9E1E-B813261F90D4}" type="pres">
      <dgm:prSet presAssocID="{B044298F-66A5-42A6-BA7A-C1BE04BCE119}" presName="medCircle2" presStyleLbl="vennNode1" presStyleIdx="3" presStyleCnt="5"/>
      <dgm:spPr/>
    </dgm:pt>
    <dgm:pt modelId="{39123CD6-A2E2-4EA6-84E8-A06A693D0EBE}" type="pres">
      <dgm:prSet presAssocID="{B044298F-66A5-42A6-BA7A-C1BE04BCE119}" presName="txLvlOnly1" presStyleLbl="revTx" presStyleIdx="3" presStyleCnt="5"/>
      <dgm:spPr/>
      <dgm:t>
        <a:bodyPr/>
        <a:lstStyle/>
        <a:p>
          <a:endParaRPr lang="zh-CN" altLang="en-US"/>
        </a:p>
      </dgm:t>
    </dgm:pt>
    <dgm:pt modelId="{DA57C407-0FAB-4E78-A5E5-913863F0B525}" type="pres">
      <dgm:prSet presAssocID="{0ED96FD7-8937-47FD-963A-B921FC89EE13}" presName="noChildren" presStyleCnt="0"/>
      <dgm:spPr/>
    </dgm:pt>
    <dgm:pt modelId="{DA59BDC0-85DF-4127-906F-9E8499C0526F}" type="pres">
      <dgm:prSet presAssocID="{0ED96FD7-8937-47FD-963A-B921FC89EE13}" presName="gap" presStyleCnt="0"/>
      <dgm:spPr/>
    </dgm:pt>
    <dgm:pt modelId="{51D20FD0-A42D-4628-9133-4E46C195B48D}" type="pres">
      <dgm:prSet presAssocID="{0ED96FD7-8937-47FD-963A-B921FC89EE13}" presName="medCircle2" presStyleLbl="vennNode1" presStyleIdx="4" presStyleCnt="5"/>
      <dgm:spPr/>
    </dgm:pt>
    <dgm:pt modelId="{0F953316-FA4E-4430-A7AC-9612FAE6239D}" type="pres">
      <dgm:prSet presAssocID="{0ED96FD7-8937-47FD-963A-B921FC89EE13}" presName="txLvlOnly1" presStyleLbl="revTx" presStyleIdx="4" presStyleCnt="5"/>
      <dgm:spPr/>
      <dgm:t>
        <a:bodyPr/>
        <a:lstStyle/>
        <a:p>
          <a:endParaRPr lang="zh-CN" altLang="en-US"/>
        </a:p>
      </dgm:t>
    </dgm:pt>
  </dgm:ptLst>
  <dgm:cxnLst>
    <dgm:cxn modelId="{6AD6106F-979F-4AE9-8A1F-EEA07FE38640}" srcId="{6A633306-1E88-4681-BD3B-2773E545A5B7}" destId="{0ED96FD7-8937-47FD-963A-B921FC89EE13}" srcOrd="4" destOrd="0" parTransId="{DB9F8172-95D3-40D8-8E40-4514EEA14303}" sibTransId="{AA1A918A-B260-4D77-9FA1-9D9DFBCE8357}"/>
    <dgm:cxn modelId="{89C7FF7E-CFFE-462F-AEE8-FE57A915C6E9}" srcId="{6A633306-1E88-4681-BD3B-2773E545A5B7}" destId="{07686BA1-1AB7-4D74-8760-8921F63D7A77}" srcOrd="1" destOrd="0" parTransId="{BF51576C-0C9B-4906-BE80-37FD43E2F819}" sibTransId="{BAEA3CC2-7952-4C00-A19B-166699818BF9}"/>
    <dgm:cxn modelId="{0FBD0574-8E0B-4AF0-9E48-145A81B76636}" type="presOf" srcId="{BA8992AB-3568-4C83-B21D-29F2E8AA901D}" destId="{E88E34E5-4CCE-428B-A072-C747C8BEF942}" srcOrd="0" destOrd="0" presId="urn:microsoft.com/office/officeart/2008/layout/VerticalCircleList"/>
    <dgm:cxn modelId="{BFA9C562-B39E-4482-906B-C9ECB5B8A3AE}" srcId="{6A633306-1E88-4681-BD3B-2773E545A5B7}" destId="{B044298F-66A5-42A6-BA7A-C1BE04BCE119}" srcOrd="3" destOrd="0" parTransId="{74D09B02-E14A-466D-A0FB-3A6004044B69}" sibTransId="{0491EA9E-377B-4B01-88E8-DDE1096534C0}"/>
    <dgm:cxn modelId="{2C9130E7-122B-4062-B730-9770B11F6DDB}" srcId="{6A633306-1E88-4681-BD3B-2773E545A5B7}" destId="{BA8992AB-3568-4C83-B21D-29F2E8AA901D}" srcOrd="2" destOrd="0" parTransId="{5F5CE6CB-11A4-4BD2-B824-1733C0DAC70F}" sibTransId="{762D3A85-A374-4E34-A341-0B935612BC26}"/>
    <dgm:cxn modelId="{302C3FE3-080B-48E4-8132-1EBC8D1A15AE}" type="presOf" srcId="{6A633306-1E88-4681-BD3B-2773E545A5B7}" destId="{93803E07-4B87-44A8-A78B-AFA98809668F}" srcOrd="0" destOrd="0" presId="urn:microsoft.com/office/officeart/2008/layout/VerticalCircleList"/>
    <dgm:cxn modelId="{13EEE140-42BB-4E31-8236-6BBF0CF59658}" srcId="{6A633306-1E88-4681-BD3B-2773E545A5B7}" destId="{42669C29-195C-4BDC-9799-67008966EA42}" srcOrd="0" destOrd="0" parTransId="{436CBE22-6E55-46C3-8526-2EB9A82B133B}" sibTransId="{D110382B-E592-4ECF-B89C-75A9E19BF3AB}"/>
    <dgm:cxn modelId="{A4A83FCC-F8B5-4F1A-8173-A33BEFF77618}" type="presOf" srcId="{B044298F-66A5-42A6-BA7A-C1BE04BCE119}" destId="{39123CD6-A2E2-4EA6-84E8-A06A693D0EBE}" srcOrd="0" destOrd="0" presId="urn:microsoft.com/office/officeart/2008/layout/VerticalCircleList"/>
    <dgm:cxn modelId="{F6EF0EDC-1C96-40FE-B65C-EAB6BF8BF8D4}" type="presOf" srcId="{42669C29-195C-4BDC-9799-67008966EA42}" destId="{A12F6FAE-96B6-4A1F-9274-02A222350FDE}" srcOrd="0" destOrd="0" presId="urn:microsoft.com/office/officeart/2008/layout/VerticalCircleList"/>
    <dgm:cxn modelId="{EF296BC6-7FB9-407D-979E-804BB04504C4}" type="presOf" srcId="{07686BA1-1AB7-4D74-8760-8921F63D7A77}" destId="{FA5951C1-2AD1-41B7-843F-70B5A64B053A}" srcOrd="0" destOrd="0" presId="urn:microsoft.com/office/officeart/2008/layout/VerticalCircleList"/>
    <dgm:cxn modelId="{9946F7BE-C965-4A09-8D81-5D705BB2FED5}" type="presOf" srcId="{0ED96FD7-8937-47FD-963A-B921FC89EE13}" destId="{0F953316-FA4E-4430-A7AC-9612FAE6239D}" srcOrd="0" destOrd="0" presId="urn:microsoft.com/office/officeart/2008/layout/VerticalCircleList"/>
    <dgm:cxn modelId="{6E695310-7E4A-4D7F-B362-B311298A7C7B}" type="presParOf" srcId="{93803E07-4B87-44A8-A78B-AFA98809668F}" destId="{38BAAE0C-CB6E-415F-8D72-F5A27799715C}" srcOrd="0" destOrd="0" presId="urn:microsoft.com/office/officeart/2008/layout/VerticalCircleList"/>
    <dgm:cxn modelId="{5E76AAB5-AD8F-46E8-B41F-D5A5EC546D04}" type="presParOf" srcId="{38BAAE0C-CB6E-415F-8D72-F5A27799715C}" destId="{FA1D61E6-7A63-4ECF-9795-035661313804}" srcOrd="0" destOrd="0" presId="urn:microsoft.com/office/officeart/2008/layout/VerticalCircleList"/>
    <dgm:cxn modelId="{37C2DACA-DA99-4441-B643-57AAF751CE40}" type="presParOf" srcId="{38BAAE0C-CB6E-415F-8D72-F5A27799715C}" destId="{11D3FF10-8B0F-4422-BF58-ACF2914FCF3C}" srcOrd="1" destOrd="0" presId="urn:microsoft.com/office/officeart/2008/layout/VerticalCircleList"/>
    <dgm:cxn modelId="{5958FACB-63FF-4D96-8E3C-7BD3EF3F1B0F}" type="presParOf" srcId="{38BAAE0C-CB6E-415F-8D72-F5A27799715C}" destId="{A12F6FAE-96B6-4A1F-9274-02A222350FDE}" srcOrd="2" destOrd="0" presId="urn:microsoft.com/office/officeart/2008/layout/VerticalCircleList"/>
    <dgm:cxn modelId="{A57C9A21-6A71-4A9E-81D3-5F5683F4BC19}" type="presParOf" srcId="{93803E07-4B87-44A8-A78B-AFA98809668F}" destId="{4DD68990-37C9-473A-AEF1-FD8E3B2C0655}" srcOrd="1" destOrd="0" presId="urn:microsoft.com/office/officeart/2008/layout/VerticalCircleList"/>
    <dgm:cxn modelId="{D77284DA-017C-4BDA-A2B8-8CCD0EACEAEC}" type="presParOf" srcId="{4DD68990-37C9-473A-AEF1-FD8E3B2C0655}" destId="{2216F801-1E01-4779-97F2-375BEB2E5A50}" srcOrd="0" destOrd="0" presId="urn:microsoft.com/office/officeart/2008/layout/VerticalCircleList"/>
    <dgm:cxn modelId="{E0ED395B-2068-4A37-9980-0DA192CB1E0A}" type="presParOf" srcId="{4DD68990-37C9-473A-AEF1-FD8E3B2C0655}" destId="{9BC46FA2-9B86-4BB5-B5E4-E4C9C2D8E5FB}" srcOrd="1" destOrd="0" presId="urn:microsoft.com/office/officeart/2008/layout/VerticalCircleList"/>
    <dgm:cxn modelId="{7BFDD985-3D75-4865-B538-2CAE66606106}" type="presParOf" srcId="{4DD68990-37C9-473A-AEF1-FD8E3B2C0655}" destId="{FA5951C1-2AD1-41B7-843F-70B5A64B053A}" srcOrd="2" destOrd="0" presId="urn:microsoft.com/office/officeart/2008/layout/VerticalCircleList"/>
    <dgm:cxn modelId="{F41DA8F8-A699-4341-9A66-932C0157AA45}" type="presParOf" srcId="{93803E07-4B87-44A8-A78B-AFA98809668F}" destId="{1F7AFE8F-B049-4CBA-AC82-ED22154A99DB}" srcOrd="2" destOrd="0" presId="urn:microsoft.com/office/officeart/2008/layout/VerticalCircleList"/>
    <dgm:cxn modelId="{D6193656-F512-47CD-9662-DB968FCA2663}" type="presParOf" srcId="{1F7AFE8F-B049-4CBA-AC82-ED22154A99DB}" destId="{898EDA7D-BE0D-4471-96B7-416877479B57}" srcOrd="0" destOrd="0" presId="urn:microsoft.com/office/officeart/2008/layout/VerticalCircleList"/>
    <dgm:cxn modelId="{D72AAD8F-90AB-458F-A8B6-2F96BD0722DE}" type="presParOf" srcId="{1F7AFE8F-B049-4CBA-AC82-ED22154A99DB}" destId="{20B1D957-8B4E-445F-96C7-9596A2503E00}" srcOrd="1" destOrd="0" presId="urn:microsoft.com/office/officeart/2008/layout/VerticalCircleList"/>
    <dgm:cxn modelId="{FAF403E9-B669-4A58-80E1-A4D98D0D1F84}" type="presParOf" srcId="{1F7AFE8F-B049-4CBA-AC82-ED22154A99DB}" destId="{E88E34E5-4CCE-428B-A072-C747C8BEF942}" srcOrd="2" destOrd="0" presId="urn:microsoft.com/office/officeart/2008/layout/VerticalCircleList"/>
    <dgm:cxn modelId="{5A93FE47-BBA0-4BCD-86F6-205A102658AC}" type="presParOf" srcId="{93803E07-4B87-44A8-A78B-AFA98809668F}" destId="{74407BA6-A599-4E13-A7FD-14DC3D1CF783}" srcOrd="3" destOrd="0" presId="urn:microsoft.com/office/officeart/2008/layout/VerticalCircleList"/>
    <dgm:cxn modelId="{13134F3B-1D2D-4C8C-8B0D-347B1D88288A}" type="presParOf" srcId="{74407BA6-A599-4E13-A7FD-14DC3D1CF783}" destId="{A38164ED-253A-4B61-91F0-72A7C220B6EC}" srcOrd="0" destOrd="0" presId="urn:microsoft.com/office/officeart/2008/layout/VerticalCircleList"/>
    <dgm:cxn modelId="{FAAC2007-F358-417C-8FCF-2008FF41993C}" type="presParOf" srcId="{74407BA6-A599-4E13-A7FD-14DC3D1CF783}" destId="{2025B375-BF7A-4BFE-9E1E-B813261F90D4}" srcOrd="1" destOrd="0" presId="urn:microsoft.com/office/officeart/2008/layout/VerticalCircleList"/>
    <dgm:cxn modelId="{08974F61-479B-485A-9DEA-615F015084B7}" type="presParOf" srcId="{74407BA6-A599-4E13-A7FD-14DC3D1CF783}" destId="{39123CD6-A2E2-4EA6-84E8-A06A693D0EBE}" srcOrd="2" destOrd="0" presId="urn:microsoft.com/office/officeart/2008/layout/VerticalCircleList"/>
    <dgm:cxn modelId="{B691036E-B8FA-42DC-A028-6746C7FD1A72}" type="presParOf" srcId="{93803E07-4B87-44A8-A78B-AFA98809668F}" destId="{DA57C407-0FAB-4E78-A5E5-913863F0B525}" srcOrd="4" destOrd="0" presId="urn:microsoft.com/office/officeart/2008/layout/VerticalCircleList"/>
    <dgm:cxn modelId="{3E4045F7-A4F6-4F59-8CFE-1899C4DB73FB}" type="presParOf" srcId="{DA57C407-0FAB-4E78-A5E5-913863F0B525}" destId="{DA59BDC0-85DF-4127-906F-9E8499C0526F}" srcOrd="0" destOrd="0" presId="urn:microsoft.com/office/officeart/2008/layout/VerticalCircleList"/>
    <dgm:cxn modelId="{71E79577-2AB8-47B5-9A20-B627ABC24E81}" type="presParOf" srcId="{DA57C407-0FAB-4E78-A5E5-913863F0B525}" destId="{51D20FD0-A42D-4628-9133-4E46C195B48D}" srcOrd="1" destOrd="0" presId="urn:microsoft.com/office/officeart/2008/layout/VerticalCircleList"/>
    <dgm:cxn modelId="{6CB732EC-07AF-4B1D-B97F-81C77E9B46DE}" type="presParOf" srcId="{DA57C407-0FAB-4E78-A5E5-913863F0B525}" destId="{0F953316-FA4E-4430-A7AC-9612FAE6239D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12F907-3412-4069-B3E8-4A95E68C4864}" type="doc">
      <dgm:prSet loTypeId="urn:microsoft.com/office/officeart/2005/8/layout/h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zh-CN" altLang="en-US"/>
        </a:p>
      </dgm:t>
    </dgm:pt>
    <dgm:pt modelId="{2254A479-6397-45D8-A788-25AD4CD707B8}">
      <dgm:prSet/>
      <dgm:spPr/>
      <dgm:t>
        <a:bodyPr/>
        <a:lstStyle/>
        <a:p>
          <a:pPr rtl="0"/>
          <a:r>
            <a:rPr lang="zh-CN" altLang="en-US" dirty="0" smtClean="0"/>
            <a:t>资料整理</a:t>
          </a:r>
          <a:r>
            <a:rPr lang="zh-CN" dirty="0" smtClean="0"/>
            <a:t>法</a:t>
          </a:r>
          <a:endParaRPr lang="zh-CN" dirty="0"/>
        </a:p>
      </dgm:t>
    </dgm:pt>
    <dgm:pt modelId="{CA47F964-7E6F-46B4-A0A2-09E03B09FBDD}" type="parTrans" cxnId="{AE772AEB-B753-4DA3-85DF-78C6CDAE933B}">
      <dgm:prSet/>
      <dgm:spPr/>
      <dgm:t>
        <a:bodyPr/>
        <a:lstStyle/>
        <a:p>
          <a:endParaRPr lang="zh-CN" altLang="en-US"/>
        </a:p>
      </dgm:t>
    </dgm:pt>
    <dgm:pt modelId="{3FDD1844-DC2E-4EB1-BAD5-1630CACD7555}" type="sibTrans" cxnId="{AE772AEB-B753-4DA3-85DF-78C6CDAE933B}">
      <dgm:prSet/>
      <dgm:spPr/>
      <dgm:t>
        <a:bodyPr/>
        <a:lstStyle/>
        <a:p>
          <a:endParaRPr lang="zh-CN" altLang="en-US"/>
        </a:p>
      </dgm:t>
    </dgm:pt>
    <dgm:pt modelId="{BABD4558-41EC-446D-94A7-511A40489EB1}">
      <dgm:prSet/>
      <dgm:spPr/>
      <dgm:t>
        <a:bodyPr/>
        <a:lstStyle/>
        <a:p>
          <a:pPr rtl="0"/>
          <a:r>
            <a:rPr lang="zh-CN" altLang="en-US" dirty="0" smtClean="0"/>
            <a:t>市场调研</a:t>
          </a:r>
          <a:r>
            <a:rPr lang="zh-CN" dirty="0" smtClean="0"/>
            <a:t>法</a:t>
          </a:r>
          <a:endParaRPr lang="zh-CN" dirty="0"/>
        </a:p>
      </dgm:t>
    </dgm:pt>
    <dgm:pt modelId="{AEA6645A-59D0-45F3-A84C-450693A6058F}" type="parTrans" cxnId="{B31CF245-1A60-4EFB-B433-D48803723076}">
      <dgm:prSet/>
      <dgm:spPr/>
      <dgm:t>
        <a:bodyPr/>
        <a:lstStyle/>
        <a:p>
          <a:endParaRPr lang="zh-CN" altLang="en-US"/>
        </a:p>
      </dgm:t>
    </dgm:pt>
    <dgm:pt modelId="{A3BCC775-C0BE-411E-AFC2-82CEE1C2B031}" type="sibTrans" cxnId="{B31CF245-1A60-4EFB-B433-D48803723076}">
      <dgm:prSet/>
      <dgm:spPr/>
      <dgm:t>
        <a:bodyPr/>
        <a:lstStyle/>
        <a:p>
          <a:endParaRPr lang="zh-CN" altLang="en-US"/>
        </a:p>
      </dgm:t>
    </dgm:pt>
    <dgm:pt modelId="{C4308490-548F-44D2-A92E-BBE53524D1BE}">
      <dgm:prSet/>
      <dgm:spPr/>
      <dgm:t>
        <a:bodyPr/>
        <a:lstStyle/>
        <a:p>
          <a:pPr rtl="0"/>
          <a:r>
            <a:rPr lang="zh-CN" dirty="0" smtClean="0"/>
            <a:t>数据分析法</a:t>
          </a:r>
          <a:endParaRPr lang="zh-CN" dirty="0"/>
        </a:p>
      </dgm:t>
    </dgm:pt>
    <dgm:pt modelId="{0ABD480E-8618-4C57-8818-649443D3C2FD}" type="parTrans" cxnId="{D79054C0-66DD-4666-8D32-C4710BEB1053}">
      <dgm:prSet/>
      <dgm:spPr/>
      <dgm:t>
        <a:bodyPr/>
        <a:lstStyle/>
        <a:p>
          <a:endParaRPr lang="zh-CN" altLang="en-US"/>
        </a:p>
      </dgm:t>
    </dgm:pt>
    <dgm:pt modelId="{0A6C50DF-31B3-4E8F-A988-982EF376AE6B}" type="sibTrans" cxnId="{D79054C0-66DD-4666-8D32-C4710BEB1053}">
      <dgm:prSet/>
      <dgm:spPr/>
      <dgm:t>
        <a:bodyPr/>
        <a:lstStyle/>
        <a:p>
          <a:endParaRPr lang="zh-CN" altLang="en-US"/>
        </a:p>
      </dgm:t>
    </dgm:pt>
    <dgm:pt modelId="{1FFE2DB4-6A51-49F9-9198-A7FE964E6729}">
      <dgm:prSet/>
      <dgm:spPr/>
      <dgm:t>
        <a:bodyPr/>
        <a:lstStyle/>
        <a:p>
          <a:pPr rtl="0"/>
          <a:r>
            <a:rPr lang="zh-CN" dirty="0" smtClean="0"/>
            <a:t>比较研究法</a:t>
          </a:r>
          <a:endParaRPr lang="zh-CN" dirty="0"/>
        </a:p>
      </dgm:t>
    </dgm:pt>
    <dgm:pt modelId="{08578683-6373-4073-BE5E-2BBFFA7CEC85}" type="parTrans" cxnId="{9FC7157C-A755-448C-9C7F-1AAE063B7E8A}">
      <dgm:prSet/>
      <dgm:spPr/>
      <dgm:t>
        <a:bodyPr/>
        <a:lstStyle/>
        <a:p>
          <a:endParaRPr lang="zh-CN" altLang="en-US"/>
        </a:p>
      </dgm:t>
    </dgm:pt>
    <dgm:pt modelId="{6A586900-0DC4-497C-BF20-50A52EE04996}" type="sibTrans" cxnId="{9FC7157C-A755-448C-9C7F-1AAE063B7E8A}">
      <dgm:prSet/>
      <dgm:spPr/>
      <dgm:t>
        <a:bodyPr/>
        <a:lstStyle/>
        <a:p>
          <a:endParaRPr lang="zh-CN" altLang="en-US"/>
        </a:p>
      </dgm:t>
    </dgm:pt>
    <dgm:pt modelId="{AA359E1B-F61F-40D4-817A-0E0DD20190D3}">
      <dgm:prSet custT="1"/>
      <dgm:spPr/>
      <dgm:t>
        <a:bodyPr/>
        <a:lstStyle/>
        <a:p>
          <a:pPr rtl="0"/>
          <a:r>
            <a:rPr lang="zh-CN" altLang="en-US" sz="1600" dirty="0" smtClean="0"/>
            <a:t>对已有资料进行分析，整理出传统销售模式与电子商务模式的优劣势</a:t>
          </a:r>
          <a:endParaRPr lang="zh-CN" altLang="en-US" sz="1600" dirty="0"/>
        </a:p>
      </dgm:t>
    </dgm:pt>
    <dgm:pt modelId="{158C25C5-8E51-4344-AB29-0EC5680C2880}" type="parTrans" cxnId="{0218688D-DA8E-42F0-9421-D347E3A66875}">
      <dgm:prSet/>
      <dgm:spPr/>
      <dgm:t>
        <a:bodyPr/>
        <a:lstStyle/>
        <a:p>
          <a:endParaRPr lang="zh-CN" altLang="en-US"/>
        </a:p>
      </dgm:t>
    </dgm:pt>
    <dgm:pt modelId="{C4EDD448-DCCA-4189-B284-DB63F1031BBC}" type="sibTrans" cxnId="{0218688D-DA8E-42F0-9421-D347E3A66875}">
      <dgm:prSet/>
      <dgm:spPr/>
      <dgm:t>
        <a:bodyPr/>
        <a:lstStyle/>
        <a:p>
          <a:endParaRPr lang="zh-CN" altLang="en-US"/>
        </a:p>
      </dgm:t>
    </dgm:pt>
    <dgm:pt modelId="{EE9A9323-7D09-4970-AF89-7B820731E0E3}">
      <dgm:prSet custT="1"/>
      <dgm:spPr/>
      <dgm:t>
        <a:bodyPr/>
        <a:lstStyle/>
        <a:p>
          <a:pPr rtl="0"/>
          <a:r>
            <a:rPr lang="zh-CN" altLang="en-US" sz="1600" dirty="0" smtClean="0"/>
            <a:t>通过调查问卷</a:t>
          </a:r>
          <a:r>
            <a:rPr lang="zh-CN" altLang="en-US" sz="1600" b="0" dirty="0" smtClean="0"/>
            <a:t>形式，调研市民对两种销售模式的看法和意见</a:t>
          </a:r>
          <a:endParaRPr lang="zh-CN" altLang="en-US" sz="1600" b="0" dirty="0"/>
        </a:p>
      </dgm:t>
    </dgm:pt>
    <dgm:pt modelId="{B95CC443-41CF-48A8-929B-FA17B3A6D1A8}" type="parTrans" cxnId="{39D86056-A725-43F9-8CC7-6073E9BEC9E1}">
      <dgm:prSet/>
      <dgm:spPr/>
      <dgm:t>
        <a:bodyPr/>
        <a:lstStyle/>
        <a:p>
          <a:endParaRPr lang="zh-CN" altLang="en-US"/>
        </a:p>
      </dgm:t>
    </dgm:pt>
    <dgm:pt modelId="{FD439B14-0BF7-47B5-A7B3-CEF3CA6D3ACB}" type="sibTrans" cxnId="{39D86056-A725-43F9-8CC7-6073E9BEC9E1}">
      <dgm:prSet/>
      <dgm:spPr/>
      <dgm:t>
        <a:bodyPr/>
        <a:lstStyle/>
        <a:p>
          <a:endParaRPr lang="zh-CN" altLang="en-US"/>
        </a:p>
      </dgm:t>
    </dgm:pt>
    <dgm:pt modelId="{05B40723-994F-414F-9A84-1926EA84CB51}">
      <dgm:prSet/>
      <dgm:spPr/>
      <dgm:t>
        <a:bodyPr/>
        <a:lstStyle/>
        <a:p>
          <a:pPr rtl="0"/>
          <a:r>
            <a:rPr lang="zh-CN" altLang="en-US" dirty="0" smtClean="0"/>
            <a:t>对调研所得结果进行统计分析</a:t>
          </a:r>
          <a:endParaRPr lang="zh-CN" dirty="0"/>
        </a:p>
      </dgm:t>
    </dgm:pt>
    <dgm:pt modelId="{06D190F3-F3C5-4A95-847A-6915E739F9C2}" type="parTrans" cxnId="{513E0C79-62BE-4744-B9FE-096F401344A7}">
      <dgm:prSet/>
      <dgm:spPr/>
      <dgm:t>
        <a:bodyPr/>
        <a:lstStyle/>
        <a:p>
          <a:endParaRPr lang="zh-CN" altLang="en-US"/>
        </a:p>
      </dgm:t>
    </dgm:pt>
    <dgm:pt modelId="{AD80E327-0A48-4F61-87B5-8AD89F8BC4CB}" type="sibTrans" cxnId="{513E0C79-62BE-4744-B9FE-096F401344A7}">
      <dgm:prSet/>
      <dgm:spPr/>
      <dgm:t>
        <a:bodyPr/>
        <a:lstStyle/>
        <a:p>
          <a:endParaRPr lang="zh-CN" altLang="en-US"/>
        </a:p>
      </dgm:t>
    </dgm:pt>
    <dgm:pt modelId="{D415F020-42E4-4B33-B57D-384D2B78CF8E}">
      <dgm:prSet custT="1"/>
      <dgm:spPr/>
      <dgm:t>
        <a:bodyPr/>
        <a:lstStyle/>
        <a:p>
          <a:pPr rtl="0"/>
          <a:r>
            <a:rPr lang="zh-CN" altLang="en-US" sz="1400" dirty="0" smtClean="0"/>
            <a:t>比较两种销售模式的现状，研究出合适的经营模式来推动珠宝行业发展</a:t>
          </a:r>
          <a:endParaRPr lang="zh-CN" altLang="en-US" sz="1400" dirty="0"/>
        </a:p>
      </dgm:t>
    </dgm:pt>
    <dgm:pt modelId="{F6F24BA2-29CD-409B-8DA1-806EF5B60307}" type="parTrans" cxnId="{7DA2A3D9-D4F7-429C-8F23-93A42B81D564}">
      <dgm:prSet/>
      <dgm:spPr/>
      <dgm:t>
        <a:bodyPr/>
        <a:lstStyle/>
        <a:p>
          <a:endParaRPr lang="zh-CN" altLang="en-US"/>
        </a:p>
      </dgm:t>
    </dgm:pt>
    <dgm:pt modelId="{B1F74E97-4C30-49F8-BEBC-ADAAAEB021AE}" type="sibTrans" cxnId="{7DA2A3D9-D4F7-429C-8F23-93A42B81D564}">
      <dgm:prSet/>
      <dgm:spPr/>
      <dgm:t>
        <a:bodyPr/>
        <a:lstStyle/>
        <a:p>
          <a:endParaRPr lang="zh-CN" altLang="en-US"/>
        </a:p>
      </dgm:t>
    </dgm:pt>
    <dgm:pt modelId="{9C4620A7-2D79-4B27-9D98-2B9CFD0C1C0B}" type="pres">
      <dgm:prSet presAssocID="{F312F907-3412-4069-B3E8-4A95E68C48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397DD26-1334-494A-9806-AAAF5023E8CB}" type="pres">
      <dgm:prSet presAssocID="{F312F907-3412-4069-B3E8-4A95E68C4864}" presName="tSp" presStyleCnt="0"/>
      <dgm:spPr/>
    </dgm:pt>
    <dgm:pt modelId="{CDD01123-6F40-46FA-B3BE-FB9DB8C6AB7C}" type="pres">
      <dgm:prSet presAssocID="{F312F907-3412-4069-B3E8-4A95E68C4864}" presName="bSp" presStyleCnt="0"/>
      <dgm:spPr/>
    </dgm:pt>
    <dgm:pt modelId="{C39C0AB8-87DC-432C-91D0-4E9A57CBB545}" type="pres">
      <dgm:prSet presAssocID="{F312F907-3412-4069-B3E8-4A95E68C4864}" presName="process" presStyleCnt="0"/>
      <dgm:spPr/>
    </dgm:pt>
    <dgm:pt modelId="{170BF53F-D78B-4AF5-8F2C-5FDC49B0E886}" type="pres">
      <dgm:prSet presAssocID="{2254A479-6397-45D8-A788-25AD4CD707B8}" presName="composite1" presStyleCnt="0"/>
      <dgm:spPr/>
    </dgm:pt>
    <dgm:pt modelId="{E5CA02F7-4404-4FCD-89B3-30189973B2DB}" type="pres">
      <dgm:prSet presAssocID="{2254A479-6397-45D8-A788-25AD4CD707B8}" presName="dummyNode1" presStyleLbl="node1" presStyleIdx="0" presStyleCnt="4"/>
      <dgm:spPr/>
    </dgm:pt>
    <dgm:pt modelId="{2A4FF477-85C5-466B-BC9B-DE6714B048FF}" type="pres">
      <dgm:prSet presAssocID="{2254A479-6397-45D8-A788-25AD4CD707B8}" presName="childNode1" presStyleLbl="bgAcc1" presStyleIdx="0" presStyleCnt="4" custScaleY="15205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87706C3-F547-4DF8-98C8-833F64170286}" type="pres">
      <dgm:prSet presAssocID="{2254A479-6397-45D8-A788-25AD4CD707B8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917A13B-C0FD-4106-A175-586F4BAF6A8E}" type="pres">
      <dgm:prSet presAssocID="{2254A479-6397-45D8-A788-25AD4CD707B8}" presName="parentNode1" presStyleLbl="node1" presStyleIdx="0" presStyleCnt="4" custLinFactNeighborX="6913" custLinFactNeighborY="5943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6A2E07-9AAB-4998-8F2D-1A7D1D5871DE}" type="pres">
      <dgm:prSet presAssocID="{2254A479-6397-45D8-A788-25AD4CD707B8}" presName="connSite1" presStyleCnt="0"/>
      <dgm:spPr/>
    </dgm:pt>
    <dgm:pt modelId="{BC2F98D2-EAC4-4C51-B65C-24ECE6B0E630}" type="pres">
      <dgm:prSet presAssocID="{3FDD1844-DC2E-4EB1-BAD5-1630CACD7555}" presName="Name9" presStyleLbl="sibTrans2D1" presStyleIdx="0" presStyleCnt="3" custLinFactNeighborX="-778" custLinFactNeighborY="15517"/>
      <dgm:spPr/>
      <dgm:t>
        <a:bodyPr/>
        <a:lstStyle/>
        <a:p>
          <a:endParaRPr lang="zh-CN" altLang="en-US"/>
        </a:p>
      </dgm:t>
    </dgm:pt>
    <dgm:pt modelId="{49C08D15-C500-4E9D-9F4E-37015887BF84}" type="pres">
      <dgm:prSet presAssocID="{BABD4558-41EC-446D-94A7-511A40489EB1}" presName="composite2" presStyleCnt="0"/>
      <dgm:spPr/>
    </dgm:pt>
    <dgm:pt modelId="{E3F422C3-0A93-44A4-928B-77BBE61A95EF}" type="pres">
      <dgm:prSet presAssocID="{BABD4558-41EC-446D-94A7-511A40489EB1}" presName="dummyNode2" presStyleLbl="node1" presStyleIdx="0" presStyleCnt="4"/>
      <dgm:spPr/>
    </dgm:pt>
    <dgm:pt modelId="{0DE69F9E-15E0-46CB-A3F3-CD27434F570E}" type="pres">
      <dgm:prSet presAssocID="{BABD4558-41EC-446D-94A7-511A40489EB1}" presName="childNode2" presStyleLbl="bgAcc1" presStyleIdx="1" presStyleCnt="4" custScaleY="148825" custLinFactNeighborX="2310" custLinFactNeighborY="225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6273C05-A2DA-452C-B233-39DFA733ACCD}" type="pres">
      <dgm:prSet presAssocID="{BABD4558-41EC-446D-94A7-511A40489EB1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D636450-E990-4923-9D5D-B054884B1B60}" type="pres">
      <dgm:prSet presAssocID="{BABD4558-41EC-446D-94A7-511A40489EB1}" presName="parentNode2" presStyleLbl="node1" presStyleIdx="1" presStyleCnt="4" custLinFactNeighborX="-1412" custLinFactNeighborY="-5031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8E36AD-FF89-4642-987D-3579271CF42C}" type="pres">
      <dgm:prSet presAssocID="{BABD4558-41EC-446D-94A7-511A40489EB1}" presName="connSite2" presStyleCnt="0"/>
      <dgm:spPr/>
    </dgm:pt>
    <dgm:pt modelId="{029FA91C-277F-4963-8936-929C0B863BD6}" type="pres">
      <dgm:prSet presAssocID="{A3BCC775-C0BE-411E-AFC2-82CEE1C2B031}" presName="Name18" presStyleLbl="sibTrans2D1" presStyleIdx="1" presStyleCnt="3" custLinFactNeighborX="-266" custLinFactNeighborY="-11376"/>
      <dgm:spPr/>
      <dgm:t>
        <a:bodyPr/>
        <a:lstStyle/>
        <a:p>
          <a:endParaRPr lang="zh-CN" altLang="en-US"/>
        </a:p>
      </dgm:t>
    </dgm:pt>
    <dgm:pt modelId="{48355FF7-56C0-457F-932F-4D6F162CCDED}" type="pres">
      <dgm:prSet presAssocID="{C4308490-548F-44D2-A92E-BBE53524D1BE}" presName="composite1" presStyleCnt="0"/>
      <dgm:spPr/>
    </dgm:pt>
    <dgm:pt modelId="{2B8F09F2-C17E-40A5-AF6D-BA82F3D58357}" type="pres">
      <dgm:prSet presAssocID="{C4308490-548F-44D2-A92E-BBE53524D1BE}" presName="dummyNode1" presStyleLbl="node1" presStyleIdx="1" presStyleCnt="4"/>
      <dgm:spPr/>
    </dgm:pt>
    <dgm:pt modelId="{128A7B59-6435-4C60-AD85-AA130847CBDB}" type="pres">
      <dgm:prSet presAssocID="{C4308490-548F-44D2-A92E-BBE53524D1BE}" presName="childNode1" presStyleLbl="bgAcc1" presStyleIdx="2" presStyleCnt="4" custScaleY="15205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E0B4E5-6C1A-46C0-9C83-BF323DD25976}" type="pres">
      <dgm:prSet presAssocID="{C4308490-548F-44D2-A92E-BBE53524D1BE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2FAFD60-9F89-4988-BA40-43CFB42E7A94}" type="pres">
      <dgm:prSet presAssocID="{C4308490-548F-44D2-A92E-BBE53524D1BE}" presName="parentNode1" presStyleLbl="node1" presStyleIdx="2" presStyleCnt="4" custLinFactNeighborX="757" custLinFactNeighborY="59431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1D2E52-F7F3-4E3D-A9B4-253594E94508}" type="pres">
      <dgm:prSet presAssocID="{C4308490-548F-44D2-A92E-BBE53524D1BE}" presName="connSite1" presStyleCnt="0"/>
      <dgm:spPr/>
    </dgm:pt>
    <dgm:pt modelId="{F7C07BDE-A64F-4D58-A7F0-DA68BEE5F509}" type="pres">
      <dgm:prSet presAssocID="{0A6C50DF-31B3-4E8F-A988-982EF376AE6B}" presName="Name9" presStyleLbl="sibTrans2D1" presStyleIdx="2" presStyleCnt="3" custLinFactNeighborX="4524" custLinFactNeighborY="9760"/>
      <dgm:spPr/>
      <dgm:t>
        <a:bodyPr/>
        <a:lstStyle/>
        <a:p>
          <a:endParaRPr lang="zh-CN" altLang="en-US"/>
        </a:p>
      </dgm:t>
    </dgm:pt>
    <dgm:pt modelId="{C41DBECD-9BD1-47C0-B15B-79FF81202FFF}" type="pres">
      <dgm:prSet presAssocID="{1FFE2DB4-6A51-49F9-9198-A7FE964E6729}" presName="composite2" presStyleCnt="0"/>
      <dgm:spPr/>
    </dgm:pt>
    <dgm:pt modelId="{196235CF-1E83-4878-97F2-D9F0CE091A0B}" type="pres">
      <dgm:prSet presAssocID="{1FFE2DB4-6A51-49F9-9198-A7FE964E6729}" presName="dummyNode2" presStyleLbl="node1" presStyleIdx="2" presStyleCnt="4"/>
      <dgm:spPr/>
    </dgm:pt>
    <dgm:pt modelId="{ABA39E10-2517-4B9F-8A11-30B085A3DD5E}" type="pres">
      <dgm:prSet presAssocID="{1FFE2DB4-6A51-49F9-9198-A7FE964E6729}" presName="childNode2" presStyleLbl="bgAcc1" presStyleIdx="3" presStyleCnt="4" custScaleY="15362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C0B511-C55B-4594-A6EC-4CC5D377AF35}" type="pres">
      <dgm:prSet presAssocID="{1FFE2DB4-6A51-49F9-9198-A7FE964E6729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1D85FF-78C3-479A-B5BC-EAD622B8EF1A}" type="pres">
      <dgm:prSet presAssocID="{1FFE2DB4-6A51-49F9-9198-A7FE964E6729}" presName="parentNode2" presStyleLbl="node1" presStyleIdx="3" presStyleCnt="4" custLinFactNeighborX="2927" custLinFactNeighborY="-5031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A8132F-A579-4E39-A826-4A78F6294F4B}" type="pres">
      <dgm:prSet presAssocID="{1FFE2DB4-6A51-49F9-9198-A7FE964E6729}" presName="connSite2" presStyleCnt="0"/>
      <dgm:spPr/>
    </dgm:pt>
  </dgm:ptLst>
  <dgm:cxnLst>
    <dgm:cxn modelId="{39D86056-A725-43F9-8CC7-6073E9BEC9E1}" srcId="{BABD4558-41EC-446D-94A7-511A40489EB1}" destId="{EE9A9323-7D09-4970-AF89-7B820731E0E3}" srcOrd="0" destOrd="0" parTransId="{B95CC443-41CF-48A8-929B-FA17B3A6D1A8}" sibTransId="{FD439B14-0BF7-47B5-A7B3-CEF3CA6D3ACB}"/>
    <dgm:cxn modelId="{C1559F28-567F-4FB0-B916-3784C5069BC6}" type="presOf" srcId="{05B40723-994F-414F-9A84-1926EA84CB51}" destId="{128A7B59-6435-4C60-AD85-AA130847CBDB}" srcOrd="0" destOrd="0" presId="urn:microsoft.com/office/officeart/2005/8/layout/hProcess4"/>
    <dgm:cxn modelId="{2B49CEE1-C671-4A5F-825D-56D0B8FAB3C0}" type="presOf" srcId="{BABD4558-41EC-446D-94A7-511A40489EB1}" destId="{BD636450-E990-4923-9D5D-B054884B1B60}" srcOrd="0" destOrd="0" presId="urn:microsoft.com/office/officeart/2005/8/layout/hProcess4"/>
    <dgm:cxn modelId="{1E1CBACE-F330-41EB-88AC-D43246BE3D58}" type="presOf" srcId="{A3BCC775-C0BE-411E-AFC2-82CEE1C2B031}" destId="{029FA91C-277F-4963-8936-929C0B863BD6}" srcOrd="0" destOrd="0" presId="urn:microsoft.com/office/officeart/2005/8/layout/hProcess4"/>
    <dgm:cxn modelId="{481E6D54-E025-4CDD-84FA-856E5D8B8183}" type="presOf" srcId="{EE9A9323-7D09-4970-AF89-7B820731E0E3}" destId="{C6273C05-A2DA-452C-B233-39DFA733ACCD}" srcOrd="1" destOrd="0" presId="urn:microsoft.com/office/officeart/2005/8/layout/hProcess4"/>
    <dgm:cxn modelId="{D79054C0-66DD-4666-8D32-C4710BEB1053}" srcId="{F312F907-3412-4069-B3E8-4A95E68C4864}" destId="{C4308490-548F-44D2-A92E-BBE53524D1BE}" srcOrd="2" destOrd="0" parTransId="{0ABD480E-8618-4C57-8818-649443D3C2FD}" sibTransId="{0A6C50DF-31B3-4E8F-A988-982EF376AE6B}"/>
    <dgm:cxn modelId="{08D0ECDC-CB02-4720-B21F-AAFF1823C7A0}" type="presOf" srcId="{F312F907-3412-4069-B3E8-4A95E68C4864}" destId="{9C4620A7-2D79-4B27-9D98-2B9CFD0C1C0B}" srcOrd="0" destOrd="0" presId="urn:microsoft.com/office/officeart/2005/8/layout/hProcess4"/>
    <dgm:cxn modelId="{56A74251-AE7C-49F7-8292-B5D5EB837C60}" type="presOf" srcId="{1FFE2DB4-6A51-49F9-9198-A7FE964E6729}" destId="{331D85FF-78C3-479A-B5BC-EAD622B8EF1A}" srcOrd="0" destOrd="0" presId="urn:microsoft.com/office/officeart/2005/8/layout/hProcess4"/>
    <dgm:cxn modelId="{B77371C6-4D86-4DC6-9BEF-68200AC1D939}" type="presOf" srcId="{D415F020-42E4-4B33-B57D-384D2B78CF8E}" destId="{1FC0B511-C55B-4594-A6EC-4CC5D377AF35}" srcOrd="1" destOrd="0" presId="urn:microsoft.com/office/officeart/2005/8/layout/hProcess4"/>
    <dgm:cxn modelId="{0218688D-DA8E-42F0-9421-D347E3A66875}" srcId="{2254A479-6397-45D8-A788-25AD4CD707B8}" destId="{AA359E1B-F61F-40D4-817A-0E0DD20190D3}" srcOrd="0" destOrd="0" parTransId="{158C25C5-8E51-4344-AB29-0EC5680C2880}" sibTransId="{C4EDD448-DCCA-4189-B284-DB63F1031BBC}"/>
    <dgm:cxn modelId="{7E984BCB-11E8-42D0-94DD-D29858BA8FE0}" type="presOf" srcId="{EE9A9323-7D09-4970-AF89-7B820731E0E3}" destId="{0DE69F9E-15E0-46CB-A3F3-CD27434F570E}" srcOrd="0" destOrd="0" presId="urn:microsoft.com/office/officeart/2005/8/layout/hProcess4"/>
    <dgm:cxn modelId="{FCAB60F6-5B77-4D65-9296-E6DA43C88F96}" type="presOf" srcId="{0A6C50DF-31B3-4E8F-A988-982EF376AE6B}" destId="{F7C07BDE-A64F-4D58-A7F0-DA68BEE5F509}" srcOrd="0" destOrd="0" presId="urn:microsoft.com/office/officeart/2005/8/layout/hProcess4"/>
    <dgm:cxn modelId="{DD5AF6A8-B5F5-4CEE-A828-0E61CAD98AB4}" type="presOf" srcId="{AA359E1B-F61F-40D4-817A-0E0DD20190D3}" destId="{2A4FF477-85C5-466B-BC9B-DE6714B048FF}" srcOrd="0" destOrd="0" presId="urn:microsoft.com/office/officeart/2005/8/layout/hProcess4"/>
    <dgm:cxn modelId="{376FBD2C-5B4F-4753-903E-25FFB3F25F7B}" type="presOf" srcId="{AA359E1B-F61F-40D4-817A-0E0DD20190D3}" destId="{987706C3-F547-4DF8-98C8-833F64170286}" srcOrd="1" destOrd="0" presId="urn:microsoft.com/office/officeart/2005/8/layout/hProcess4"/>
    <dgm:cxn modelId="{7DA2A3D9-D4F7-429C-8F23-93A42B81D564}" srcId="{1FFE2DB4-6A51-49F9-9198-A7FE964E6729}" destId="{D415F020-42E4-4B33-B57D-384D2B78CF8E}" srcOrd="0" destOrd="0" parTransId="{F6F24BA2-29CD-409B-8DA1-806EF5B60307}" sibTransId="{B1F74E97-4C30-49F8-BEBC-ADAAAEB021AE}"/>
    <dgm:cxn modelId="{D121E733-6A28-4AF8-B35F-24558F072A16}" type="presOf" srcId="{3FDD1844-DC2E-4EB1-BAD5-1630CACD7555}" destId="{BC2F98D2-EAC4-4C51-B65C-24ECE6B0E630}" srcOrd="0" destOrd="0" presId="urn:microsoft.com/office/officeart/2005/8/layout/hProcess4"/>
    <dgm:cxn modelId="{9FC7157C-A755-448C-9C7F-1AAE063B7E8A}" srcId="{F312F907-3412-4069-B3E8-4A95E68C4864}" destId="{1FFE2DB4-6A51-49F9-9198-A7FE964E6729}" srcOrd="3" destOrd="0" parTransId="{08578683-6373-4073-BE5E-2BBFFA7CEC85}" sibTransId="{6A586900-0DC4-497C-BF20-50A52EE04996}"/>
    <dgm:cxn modelId="{513E0C79-62BE-4744-B9FE-096F401344A7}" srcId="{C4308490-548F-44D2-A92E-BBE53524D1BE}" destId="{05B40723-994F-414F-9A84-1926EA84CB51}" srcOrd="0" destOrd="0" parTransId="{06D190F3-F3C5-4A95-847A-6915E739F9C2}" sibTransId="{AD80E327-0A48-4F61-87B5-8AD89F8BC4CB}"/>
    <dgm:cxn modelId="{2DE8F307-F6EE-4F9D-8235-D60A3C6FE515}" type="presOf" srcId="{D415F020-42E4-4B33-B57D-384D2B78CF8E}" destId="{ABA39E10-2517-4B9F-8A11-30B085A3DD5E}" srcOrd="0" destOrd="0" presId="urn:microsoft.com/office/officeart/2005/8/layout/hProcess4"/>
    <dgm:cxn modelId="{2231ABF5-FC4F-48C3-B28C-CF4788AAF258}" type="presOf" srcId="{C4308490-548F-44D2-A92E-BBE53524D1BE}" destId="{82FAFD60-9F89-4988-BA40-43CFB42E7A94}" srcOrd="0" destOrd="0" presId="urn:microsoft.com/office/officeart/2005/8/layout/hProcess4"/>
    <dgm:cxn modelId="{AE772AEB-B753-4DA3-85DF-78C6CDAE933B}" srcId="{F312F907-3412-4069-B3E8-4A95E68C4864}" destId="{2254A479-6397-45D8-A788-25AD4CD707B8}" srcOrd="0" destOrd="0" parTransId="{CA47F964-7E6F-46B4-A0A2-09E03B09FBDD}" sibTransId="{3FDD1844-DC2E-4EB1-BAD5-1630CACD7555}"/>
    <dgm:cxn modelId="{B31CF245-1A60-4EFB-B433-D48803723076}" srcId="{F312F907-3412-4069-B3E8-4A95E68C4864}" destId="{BABD4558-41EC-446D-94A7-511A40489EB1}" srcOrd="1" destOrd="0" parTransId="{AEA6645A-59D0-45F3-A84C-450693A6058F}" sibTransId="{A3BCC775-C0BE-411E-AFC2-82CEE1C2B031}"/>
    <dgm:cxn modelId="{FB075D16-4932-4662-AEDF-8C118CC723DB}" type="presOf" srcId="{05B40723-994F-414F-9A84-1926EA84CB51}" destId="{B5E0B4E5-6C1A-46C0-9C83-BF323DD25976}" srcOrd="1" destOrd="0" presId="urn:microsoft.com/office/officeart/2005/8/layout/hProcess4"/>
    <dgm:cxn modelId="{53182698-31C4-4BAA-9C46-6B2A66EF837B}" type="presOf" srcId="{2254A479-6397-45D8-A788-25AD4CD707B8}" destId="{E917A13B-C0FD-4106-A175-586F4BAF6A8E}" srcOrd="0" destOrd="0" presId="urn:microsoft.com/office/officeart/2005/8/layout/hProcess4"/>
    <dgm:cxn modelId="{AC0B1ABC-8D6E-4659-AC17-FE9AA23FD144}" type="presParOf" srcId="{9C4620A7-2D79-4B27-9D98-2B9CFD0C1C0B}" destId="{F397DD26-1334-494A-9806-AAAF5023E8CB}" srcOrd="0" destOrd="0" presId="urn:microsoft.com/office/officeart/2005/8/layout/hProcess4"/>
    <dgm:cxn modelId="{661C7F7D-452C-443E-A8B8-5EA515C7E598}" type="presParOf" srcId="{9C4620A7-2D79-4B27-9D98-2B9CFD0C1C0B}" destId="{CDD01123-6F40-46FA-B3BE-FB9DB8C6AB7C}" srcOrd="1" destOrd="0" presId="urn:microsoft.com/office/officeart/2005/8/layout/hProcess4"/>
    <dgm:cxn modelId="{0004E929-2F75-43F1-BBFD-D892D89689C2}" type="presParOf" srcId="{9C4620A7-2D79-4B27-9D98-2B9CFD0C1C0B}" destId="{C39C0AB8-87DC-432C-91D0-4E9A57CBB545}" srcOrd="2" destOrd="0" presId="urn:microsoft.com/office/officeart/2005/8/layout/hProcess4"/>
    <dgm:cxn modelId="{5AFC1481-BD9B-4B75-BF6B-9BBF1237146E}" type="presParOf" srcId="{C39C0AB8-87DC-432C-91D0-4E9A57CBB545}" destId="{170BF53F-D78B-4AF5-8F2C-5FDC49B0E886}" srcOrd="0" destOrd="0" presId="urn:microsoft.com/office/officeart/2005/8/layout/hProcess4"/>
    <dgm:cxn modelId="{45C7210E-699E-41DD-8429-137C2B81EB03}" type="presParOf" srcId="{170BF53F-D78B-4AF5-8F2C-5FDC49B0E886}" destId="{E5CA02F7-4404-4FCD-89B3-30189973B2DB}" srcOrd="0" destOrd="0" presId="urn:microsoft.com/office/officeart/2005/8/layout/hProcess4"/>
    <dgm:cxn modelId="{6C51143D-D3A7-4BE2-930A-8196336D9052}" type="presParOf" srcId="{170BF53F-D78B-4AF5-8F2C-5FDC49B0E886}" destId="{2A4FF477-85C5-466B-BC9B-DE6714B048FF}" srcOrd="1" destOrd="0" presId="urn:microsoft.com/office/officeart/2005/8/layout/hProcess4"/>
    <dgm:cxn modelId="{49F8F7EC-3D7F-44FC-B902-0D4AA032143A}" type="presParOf" srcId="{170BF53F-D78B-4AF5-8F2C-5FDC49B0E886}" destId="{987706C3-F547-4DF8-98C8-833F64170286}" srcOrd="2" destOrd="0" presId="urn:microsoft.com/office/officeart/2005/8/layout/hProcess4"/>
    <dgm:cxn modelId="{D491D679-B587-469F-B00E-E8159951EEE8}" type="presParOf" srcId="{170BF53F-D78B-4AF5-8F2C-5FDC49B0E886}" destId="{E917A13B-C0FD-4106-A175-586F4BAF6A8E}" srcOrd="3" destOrd="0" presId="urn:microsoft.com/office/officeart/2005/8/layout/hProcess4"/>
    <dgm:cxn modelId="{03DAAFEE-CC7C-49B2-A70D-4261EF395DA7}" type="presParOf" srcId="{170BF53F-D78B-4AF5-8F2C-5FDC49B0E886}" destId="{656A2E07-9AAB-4998-8F2D-1A7D1D5871DE}" srcOrd="4" destOrd="0" presId="urn:microsoft.com/office/officeart/2005/8/layout/hProcess4"/>
    <dgm:cxn modelId="{85409E3F-32F3-4D1F-A641-BF5CE2A6D862}" type="presParOf" srcId="{C39C0AB8-87DC-432C-91D0-4E9A57CBB545}" destId="{BC2F98D2-EAC4-4C51-B65C-24ECE6B0E630}" srcOrd="1" destOrd="0" presId="urn:microsoft.com/office/officeart/2005/8/layout/hProcess4"/>
    <dgm:cxn modelId="{8710D56D-BDD5-4097-890E-08864A47EF18}" type="presParOf" srcId="{C39C0AB8-87DC-432C-91D0-4E9A57CBB545}" destId="{49C08D15-C500-4E9D-9F4E-37015887BF84}" srcOrd="2" destOrd="0" presId="urn:microsoft.com/office/officeart/2005/8/layout/hProcess4"/>
    <dgm:cxn modelId="{B3569500-E6AB-48B2-95DA-B78FD3E5271D}" type="presParOf" srcId="{49C08D15-C500-4E9D-9F4E-37015887BF84}" destId="{E3F422C3-0A93-44A4-928B-77BBE61A95EF}" srcOrd="0" destOrd="0" presId="urn:microsoft.com/office/officeart/2005/8/layout/hProcess4"/>
    <dgm:cxn modelId="{9FD870F7-5D26-47B0-891B-7F488E878A48}" type="presParOf" srcId="{49C08D15-C500-4E9D-9F4E-37015887BF84}" destId="{0DE69F9E-15E0-46CB-A3F3-CD27434F570E}" srcOrd="1" destOrd="0" presId="urn:microsoft.com/office/officeart/2005/8/layout/hProcess4"/>
    <dgm:cxn modelId="{A99904FA-B50E-4B62-BE3E-066D25574F2E}" type="presParOf" srcId="{49C08D15-C500-4E9D-9F4E-37015887BF84}" destId="{C6273C05-A2DA-452C-B233-39DFA733ACCD}" srcOrd="2" destOrd="0" presId="urn:microsoft.com/office/officeart/2005/8/layout/hProcess4"/>
    <dgm:cxn modelId="{4565A885-D9EE-4F78-8516-18BAC2697FFF}" type="presParOf" srcId="{49C08D15-C500-4E9D-9F4E-37015887BF84}" destId="{BD636450-E990-4923-9D5D-B054884B1B60}" srcOrd="3" destOrd="0" presId="urn:microsoft.com/office/officeart/2005/8/layout/hProcess4"/>
    <dgm:cxn modelId="{20506A2C-1F78-4762-8926-A49777EB2A77}" type="presParOf" srcId="{49C08D15-C500-4E9D-9F4E-37015887BF84}" destId="{0C8E36AD-FF89-4642-987D-3579271CF42C}" srcOrd="4" destOrd="0" presId="urn:microsoft.com/office/officeart/2005/8/layout/hProcess4"/>
    <dgm:cxn modelId="{11030D25-A7BA-4764-9AE4-866D0BDFA88E}" type="presParOf" srcId="{C39C0AB8-87DC-432C-91D0-4E9A57CBB545}" destId="{029FA91C-277F-4963-8936-929C0B863BD6}" srcOrd="3" destOrd="0" presId="urn:microsoft.com/office/officeart/2005/8/layout/hProcess4"/>
    <dgm:cxn modelId="{442A0963-5754-461D-AB57-D87CCF774A6F}" type="presParOf" srcId="{C39C0AB8-87DC-432C-91D0-4E9A57CBB545}" destId="{48355FF7-56C0-457F-932F-4D6F162CCDED}" srcOrd="4" destOrd="0" presId="urn:microsoft.com/office/officeart/2005/8/layout/hProcess4"/>
    <dgm:cxn modelId="{BC1E07D5-B81F-4124-9EEB-CB878521FAF5}" type="presParOf" srcId="{48355FF7-56C0-457F-932F-4D6F162CCDED}" destId="{2B8F09F2-C17E-40A5-AF6D-BA82F3D58357}" srcOrd="0" destOrd="0" presId="urn:microsoft.com/office/officeart/2005/8/layout/hProcess4"/>
    <dgm:cxn modelId="{C3F29662-F1D9-4174-8F79-B033F63782A3}" type="presParOf" srcId="{48355FF7-56C0-457F-932F-4D6F162CCDED}" destId="{128A7B59-6435-4C60-AD85-AA130847CBDB}" srcOrd="1" destOrd="0" presId="urn:microsoft.com/office/officeart/2005/8/layout/hProcess4"/>
    <dgm:cxn modelId="{9E3E08B9-C686-4D53-A3F9-2F73A8672F35}" type="presParOf" srcId="{48355FF7-56C0-457F-932F-4D6F162CCDED}" destId="{B5E0B4E5-6C1A-46C0-9C83-BF323DD25976}" srcOrd="2" destOrd="0" presId="urn:microsoft.com/office/officeart/2005/8/layout/hProcess4"/>
    <dgm:cxn modelId="{7473E3F0-9DE6-4774-B122-5C0B045735FC}" type="presParOf" srcId="{48355FF7-56C0-457F-932F-4D6F162CCDED}" destId="{82FAFD60-9F89-4988-BA40-43CFB42E7A94}" srcOrd="3" destOrd="0" presId="urn:microsoft.com/office/officeart/2005/8/layout/hProcess4"/>
    <dgm:cxn modelId="{5F4BDDD3-2D81-4574-AD51-10CB812DE09A}" type="presParOf" srcId="{48355FF7-56C0-457F-932F-4D6F162CCDED}" destId="{FC1D2E52-F7F3-4E3D-A9B4-253594E94508}" srcOrd="4" destOrd="0" presId="urn:microsoft.com/office/officeart/2005/8/layout/hProcess4"/>
    <dgm:cxn modelId="{13A157E0-1538-42BC-B8EF-CA3E7B8C69EE}" type="presParOf" srcId="{C39C0AB8-87DC-432C-91D0-4E9A57CBB545}" destId="{F7C07BDE-A64F-4D58-A7F0-DA68BEE5F509}" srcOrd="5" destOrd="0" presId="urn:microsoft.com/office/officeart/2005/8/layout/hProcess4"/>
    <dgm:cxn modelId="{D66F4DBD-AA2E-444D-8C83-DDF8A6D75D3C}" type="presParOf" srcId="{C39C0AB8-87DC-432C-91D0-4E9A57CBB545}" destId="{C41DBECD-9BD1-47C0-B15B-79FF81202FFF}" srcOrd="6" destOrd="0" presId="urn:microsoft.com/office/officeart/2005/8/layout/hProcess4"/>
    <dgm:cxn modelId="{F1695336-539C-4C29-8A6A-FA3A20536C7A}" type="presParOf" srcId="{C41DBECD-9BD1-47C0-B15B-79FF81202FFF}" destId="{196235CF-1E83-4878-97F2-D9F0CE091A0B}" srcOrd="0" destOrd="0" presId="urn:microsoft.com/office/officeart/2005/8/layout/hProcess4"/>
    <dgm:cxn modelId="{C7940DED-6063-4963-8F05-6D559EE6C56A}" type="presParOf" srcId="{C41DBECD-9BD1-47C0-B15B-79FF81202FFF}" destId="{ABA39E10-2517-4B9F-8A11-30B085A3DD5E}" srcOrd="1" destOrd="0" presId="urn:microsoft.com/office/officeart/2005/8/layout/hProcess4"/>
    <dgm:cxn modelId="{B9812681-BDB0-4788-ACBA-8AFB8B7A6E93}" type="presParOf" srcId="{C41DBECD-9BD1-47C0-B15B-79FF81202FFF}" destId="{1FC0B511-C55B-4594-A6EC-4CC5D377AF35}" srcOrd="2" destOrd="0" presId="urn:microsoft.com/office/officeart/2005/8/layout/hProcess4"/>
    <dgm:cxn modelId="{6C1CC82F-A34B-4EB2-91AF-C48379BC1D82}" type="presParOf" srcId="{C41DBECD-9BD1-47C0-B15B-79FF81202FFF}" destId="{331D85FF-78C3-479A-B5BC-EAD622B8EF1A}" srcOrd="3" destOrd="0" presId="urn:microsoft.com/office/officeart/2005/8/layout/hProcess4"/>
    <dgm:cxn modelId="{04EF3515-1687-4241-8297-3EF7F48EB75D}" type="presParOf" srcId="{C41DBECD-9BD1-47C0-B15B-79FF81202FFF}" destId="{D6A8132F-A579-4E39-A826-4A78F6294F4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F486B9-AF8C-48AF-965C-491D512E2D47}" type="doc">
      <dgm:prSet loTypeId="urn:microsoft.com/office/officeart/2005/8/layout/lProcess3#1" loCatId="process" qsTypeId="urn:microsoft.com/office/officeart/2005/8/quickstyle/simple1#2" qsCatId="simple" csTypeId="urn:microsoft.com/office/officeart/2005/8/colors/accent0_3#1" csCatId="mainScheme" phldr="1"/>
      <dgm:spPr/>
      <dgm:t>
        <a:bodyPr/>
        <a:lstStyle/>
        <a:p>
          <a:endParaRPr lang="zh-CN" altLang="en-US"/>
        </a:p>
      </dgm:t>
    </dgm:pt>
    <dgm:pt modelId="{16D3C28D-139E-4AFE-8E9A-9E59543360B7}">
      <dgm:prSet/>
      <dgm:spPr/>
      <dgm:t>
        <a:bodyPr/>
        <a:lstStyle/>
        <a:p>
          <a:pPr rtl="0"/>
          <a:r>
            <a:rPr lang="en-US" dirty="0" smtClean="0"/>
            <a:t>1</a:t>
          </a:r>
          <a:r>
            <a:rPr lang="zh-CN" dirty="0" smtClean="0"/>
            <a:t>、完成初稿（预计</a:t>
          </a:r>
          <a:r>
            <a:rPr lang="en-US" altLang="zh-CN" dirty="0" smtClean="0"/>
            <a:t>12</a:t>
          </a:r>
          <a:r>
            <a:rPr lang="zh-CN" dirty="0" smtClean="0"/>
            <a:t>月底）</a:t>
          </a:r>
          <a:endParaRPr lang="zh-CN" dirty="0"/>
        </a:p>
      </dgm:t>
    </dgm:pt>
    <dgm:pt modelId="{7CE6E511-7A6D-47F0-AACE-4AC539915619}" type="parTrans" cxnId="{E00A8432-8EDC-49B4-8A2A-044EACB6CD00}">
      <dgm:prSet/>
      <dgm:spPr/>
      <dgm:t>
        <a:bodyPr/>
        <a:lstStyle/>
        <a:p>
          <a:endParaRPr lang="zh-CN" altLang="en-US"/>
        </a:p>
      </dgm:t>
    </dgm:pt>
    <dgm:pt modelId="{57BF043C-B0D4-4C43-8F9D-93793402D10E}" type="sibTrans" cxnId="{E00A8432-8EDC-49B4-8A2A-044EACB6CD00}">
      <dgm:prSet/>
      <dgm:spPr/>
      <dgm:t>
        <a:bodyPr/>
        <a:lstStyle/>
        <a:p>
          <a:endParaRPr lang="zh-CN" altLang="en-US"/>
        </a:p>
      </dgm:t>
    </dgm:pt>
    <dgm:pt modelId="{7895B841-12A9-4F0D-9FAE-31871825DA63}">
      <dgm:prSet/>
      <dgm:spPr/>
      <dgm:t>
        <a:bodyPr/>
        <a:lstStyle/>
        <a:p>
          <a:pPr rtl="0"/>
          <a:r>
            <a:rPr lang="en-US" dirty="0" smtClean="0"/>
            <a:t>2</a:t>
          </a:r>
          <a:r>
            <a:rPr lang="zh-CN" dirty="0" smtClean="0"/>
            <a:t>、</a:t>
          </a:r>
          <a:r>
            <a:rPr lang="zh-CN" altLang="en-US" dirty="0" smtClean="0"/>
            <a:t>具体调研</a:t>
          </a:r>
          <a:endParaRPr lang="en-US" altLang="zh-CN" dirty="0" smtClean="0"/>
        </a:p>
        <a:p>
          <a:pPr rtl="0"/>
          <a:r>
            <a:rPr lang="zh-CN" dirty="0" smtClean="0"/>
            <a:t>（预计</a:t>
          </a:r>
          <a:r>
            <a:rPr lang="en-US" altLang="zh-CN" dirty="0" smtClean="0"/>
            <a:t>1</a:t>
          </a:r>
          <a:r>
            <a:rPr lang="zh-CN" dirty="0" smtClean="0"/>
            <a:t>月底）</a:t>
          </a:r>
          <a:endParaRPr lang="zh-CN" dirty="0"/>
        </a:p>
      </dgm:t>
    </dgm:pt>
    <dgm:pt modelId="{64E7029C-B238-4782-8EA2-589861D4BBEA}" type="parTrans" cxnId="{A42764F7-AF78-4021-A7F4-59F35D9E898E}">
      <dgm:prSet/>
      <dgm:spPr/>
      <dgm:t>
        <a:bodyPr/>
        <a:lstStyle/>
        <a:p>
          <a:endParaRPr lang="zh-CN" altLang="en-US"/>
        </a:p>
      </dgm:t>
    </dgm:pt>
    <dgm:pt modelId="{1DB89EEE-89EB-446C-837D-3B1DCA91AFEB}" type="sibTrans" cxnId="{A42764F7-AF78-4021-A7F4-59F35D9E898E}">
      <dgm:prSet/>
      <dgm:spPr/>
      <dgm:t>
        <a:bodyPr/>
        <a:lstStyle/>
        <a:p>
          <a:endParaRPr lang="zh-CN" altLang="en-US"/>
        </a:p>
      </dgm:t>
    </dgm:pt>
    <dgm:pt modelId="{E457072D-D651-4715-9A77-743F92C42615}">
      <dgm:prSet/>
      <dgm:spPr/>
      <dgm:t>
        <a:bodyPr/>
        <a:lstStyle/>
        <a:p>
          <a:pPr rtl="0"/>
          <a:r>
            <a:rPr lang="en-US" dirty="0" smtClean="0"/>
            <a:t>3</a:t>
          </a:r>
          <a:r>
            <a:rPr lang="zh-CN" dirty="0" smtClean="0"/>
            <a:t>、总结分析（预计</a:t>
          </a:r>
          <a:r>
            <a:rPr lang="en-US" altLang="zh-CN" dirty="0" smtClean="0"/>
            <a:t>3</a:t>
          </a:r>
          <a:r>
            <a:rPr lang="zh-CN" dirty="0" smtClean="0"/>
            <a:t>月）</a:t>
          </a:r>
          <a:endParaRPr lang="zh-CN" dirty="0"/>
        </a:p>
      </dgm:t>
    </dgm:pt>
    <dgm:pt modelId="{84A10701-C7E2-41DF-BB1E-82F0FF6EF77E}" type="parTrans" cxnId="{67A6039E-2184-4CFF-85F3-3670717DE598}">
      <dgm:prSet/>
      <dgm:spPr/>
      <dgm:t>
        <a:bodyPr/>
        <a:lstStyle/>
        <a:p>
          <a:endParaRPr lang="zh-CN" altLang="en-US"/>
        </a:p>
      </dgm:t>
    </dgm:pt>
    <dgm:pt modelId="{9287720B-A6F5-4C7F-A118-C7FD4106001D}" type="sibTrans" cxnId="{67A6039E-2184-4CFF-85F3-3670717DE598}">
      <dgm:prSet/>
      <dgm:spPr/>
      <dgm:t>
        <a:bodyPr/>
        <a:lstStyle/>
        <a:p>
          <a:endParaRPr lang="zh-CN" altLang="en-US"/>
        </a:p>
      </dgm:t>
    </dgm:pt>
    <dgm:pt modelId="{E7549C4D-7519-4992-AAC2-3B2F98450EFC}">
      <dgm:prSet/>
      <dgm:spPr/>
      <dgm:t>
        <a:bodyPr/>
        <a:lstStyle/>
        <a:p>
          <a:pPr rtl="0"/>
          <a:r>
            <a:rPr lang="zh-CN" dirty="0" smtClean="0"/>
            <a:t>通过查阅资料和文献，分析电子商务对传统珠宝首饰销售的影响</a:t>
          </a:r>
          <a:endParaRPr lang="zh-CN" dirty="0"/>
        </a:p>
      </dgm:t>
    </dgm:pt>
    <dgm:pt modelId="{D8F0C523-1634-4189-BACB-8712AFB4918D}" type="parTrans" cxnId="{493FD8B1-75C3-4C88-9995-E3AE60C92E91}">
      <dgm:prSet/>
      <dgm:spPr/>
      <dgm:t>
        <a:bodyPr/>
        <a:lstStyle/>
        <a:p>
          <a:endParaRPr lang="zh-CN" altLang="en-US"/>
        </a:p>
      </dgm:t>
    </dgm:pt>
    <dgm:pt modelId="{35B84E46-DDF9-4FBE-BA4E-808E8B13F4F0}" type="sibTrans" cxnId="{493FD8B1-75C3-4C88-9995-E3AE60C92E91}">
      <dgm:prSet/>
      <dgm:spPr/>
      <dgm:t>
        <a:bodyPr/>
        <a:lstStyle/>
        <a:p>
          <a:endParaRPr lang="zh-CN" altLang="en-US"/>
        </a:p>
      </dgm:t>
    </dgm:pt>
    <dgm:pt modelId="{D49D2E74-4DAD-439E-8E44-4D5761E973BA}">
      <dgm:prSet/>
      <dgm:spPr/>
      <dgm:t>
        <a:bodyPr/>
        <a:lstStyle/>
        <a:p>
          <a:pPr rtl="0"/>
          <a:r>
            <a:rPr lang="zh-CN" dirty="0" smtClean="0"/>
            <a:t>分析比较传统销售模式与电子商务的不同，以及他们之间的关系</a:t>
          </a:r>
          <a:endParaRPr lang="zh-CN" dirty="0"/>
        </a:p>
      </dgm:t>
    </dgm:pt>
    <dgm:pt modelId="{EBB28ECC-0E3D-4CC2-A5E2-1C854CC634BE}" type="parTrans" cxnId="{A82C142A-9762-473D-807E-0F826B1738A2}">
      <dgm:prSet/>
      <dgm:spPr/>
      <dgm:t>
        <a:bodyPr/>
        <a:lstStyle/>
        <a:p>
          <a:endParaRPr lang="zh-CN" altLang="en-US"/>
        </a:p>
      </dgm:t>
    </dgm:pt>
    <dgm:pt modelId="{ADBBEA28-BAFE-49C8-ADAE-A3D4991EBE0E}" type="sibTrans" cxnId="{A82C142A-9762-473D-807E-0F826B1738A2}">
      <dgm:prSet/>
      <dgm:spPr/>
      <dgm:t>
        <a:bodyPr/>
        <a:lstStyle/>
        <a:p>
          <a:endParaRPr lang="zh-CN" altLang="en-US"/>
        </a:p>
      </dgm:t>
    </dgm:pt>
    <dgm:pt modelId="{B0C7D73F-81FE-4E96-94A9-F040E75020DD}">
      <dgm:prSet/>
      <dgm:spPr/>
      <dgm:t>
        <a:bodyPr/>
        <a:lstStyle/>
        <a:p>
          <a:pPr rtl="0"/>
          <a:r>
            <a:rPr lang="zh-CN" dirty="0" smtClean="0"/>
            <a:t>以调查问卷的形式，</a:t>
          </a:r>
          <a:r>
            <a:rPr lang="zh-CN" altLang="en-US" dirty="0" smtClean="0"/>
            <a:t>对</a:t>
          </a:r>
          <a:r>
            <a:rPr lang="zh-CN" dirty="0" smtClean="0"/>
            <a:t>不同的人围绕</a:t>
          </a:r>
          <a:r>
            <a:rPr lang="zh-CN" altLang="en-US" dirty="0" smtClean="0"/>
            <a:t>不同</a:t>
          </a:r>
          <a:r>
            <a:rPr lang="zh-CN" dirty="0" smtClean="0"/>
            <a:t>销售模式进行</a:t>
          </a:r>
          <a:r>
            <a:rPr lang="zh-CN" altLang="en-US" dirty="0" smtClean="0"/>
            <a:t>问卷调查</a:t>
          </a:r>
          <a:endParaRPr lang="zh-CN" dirty="0"/>
        </a:p>
      </dgm:t>
    </dgm:pt>
    <dgm:pt modelId="{279F13BF-77A8-4713-A135-2ED01208CB01}" type="parTrans" cxnId="{C874AD86-A32B-4973-983B-A78FDA1A7F2E}">
      <dgm:prSet/>
      <dgm:spPr/>
      <dgm:t>
        <a:bodyPr/>
        <a:lstStyle/>
        <a:p>
          <a:endParaRPr lang="zh-CN" altLang="en-US"/>
        </a:p>
      </dgm:t>
    </dgm:pt>
    <dgm:pt modelId="{DC70F9FC-64C3-48B8-951A-0FA86A0184AE}" type="sibTrans" cxnId="{C874AD86-A32B-4973-983B-A78FDA1A7F2E}">
      <dgm:prSet/>
      <dgm:spPr/>
      <dgm:t>
        <a:bodyPr/>
        <a:lstStyle/>
        <a:p>
          <a:endParaRPr lang="zh-CN" altLang="en-US"/>
        </a:p>
      </dgm:t>
    </dgm:pt>
    <dgm:pt modelId="{987D3C9A-96E5-4181-9458-28032AFDBF97}">
      <dgm:prSet/>
      <dgm:spPr/>
      <dgm:t>
        <a:bodyPr/>
        <a:lstStyle/>
        <a:p>
          <a:pPr rtl="0"/>
          <a:r>
            <a:rPr lang="zh-CN" dirty="0" smtClean="0"/>
            <a:t>分线上线</a:t>
          </a:r>
          <a:r>
            <a:rPr lang="zh-CN" altLang="en-US" dirty="0" smtClean="0"/>
            <a:t>网络问卷和线</a:t>
          </a:r>
          <a:r>
            <a:rPr lang="zh-CN" dirty="0" smtClean="0"/>
            <a:t>下</a:t>
          </a:r>
          <a:r>
            <a:rPr lang="zh-CN" altLang="en-US" dirty="0" smtClean="0"/>
            <a:t>实地问卷</a:t>
          </a:r>
          <a:r>
            <a:rPr lang="zh-CN" dirty="0" smtClean="0"/>
            <a:t>两个调查方向</a:t>
          </a:r>
          <a:endParaRPr lang="zh-CN" dirty="0"/>
        </a:p>
      </dgm:t>
    </dgm:pt>
    <dgm:pt modelId="{3B60597A-4B81-43D2-AEDB-947970A1A3C8}" type="parTrans" cxnId="{484142FF-A11A-488C-8E2E-9B3E49ADCFF6}">
      <dgm:prSet/>
      <dgm:spPr/>
      <dgm:t>
        <a:bodyPr/>
        <a:lstStyle/>
        <a:p>
          <a:endParaRPr lang="zh-CN" altLang="en-US"/>
        </a:p>
      </dgm:t>
    </dgm:pt>
    <dgm:pt modelId="{8B689CB5-212C-49D5-B9C6-907F606ACAD7}" type="sibTrans" cxnId="{484142FF-A11A-488C-8E2E-9B3E49ADCFF6}">
      <dgm:prSet/>
      <dgm:spPr/>
      <dgm:t>
        <a:bodyPr/>
        <a:lstStyle/>
        <a:p>
          <a:endParaRPr lang="zh-CN" altLang="en-US"/>
        </a:p>
      </dgm:t>
    </dgm:pt>
    <dgm:pt modelId="{7CC3D51D-B719-46F8-B7F8-6769566C5D5D}">
      <dgm:prSet/>
      <dgm:spPr/>
      <dgm:t>
        <a:bodyPr/>
        <a:lstStyle/>
        <a:p>
          <a:pPr rtl="0"/>
          <a:r>
            <a:rPr lang="zh-CN" dirty="0" smtClean="0"/>
            <a:t>对大数据进行</a:t>
          </a:r>
          <a:r>
            <a:rPr lang="zh-CN" altLang="en-US" dirty="0" smtClean="0"/>
            <a:t>统计，分析</a:t>
          </a:r>
          <a:r>
            <a:rPr lang="zh-CN" dirty="0" smtClean="0"/>
            <a:t>比较传统销售与电子商务之间的关系</a:t>
          </a:r>
          <a:endParaRPr lang="zh-CN" dirty="0"/>
        </a:p>
      </dgm:t>
    </dgm:pt>
    <dgm:pt modelId="{889680CB-1B9A-4624-B920-2A3EC3155B51}" type="parTrans" cxnId="{EA79A7F6-65E6-4F4C-9515-BF0C8662B080}">
      <dgm:prSet/>
      <dgm:spPr/>
      <dgm:t>
        <a:bodyPr/>
        <a:lstStyle/>
        <a:p>
          <a:endParaRPr lang="zh-CN" altLang="en-US"/>
        </a:p>
      </dgm:t>
    </dgm:pt>
    <dgm:pt modelId="{AEACA69B-3FAE-45D4-9723-1B5F233693E0}" type="sibTrans" cxnId="{EA79A7F6-65E6-4F4C-9515-BF0C8662B080}">
      <dgm:prSet/>
      <dgm:spPr/>
      <dgm:t>
        <a:bodyPr/>
        <a:lstStyle/>
        <a:p>
          <a:endParaRPr lang="zh-CN" altLang="en-US"/>
        </a:p>
      </dgm:t>
    </dgm:pt>
    <dgm:pt modelId="{5D5FBE4B-F606-4CED-A6DA-6546297916AA}">
      <dgm:prSet/>
      <dgm:spPr/>
      <dgm:t>
        <a:bodyPr/>
        <a:lstStyle/>
        <a:p>
          <a:pPr rtl="0"/>
          <a:r>
            <a:rPr lang="zh-CN" dirty="0" smtClean="0"/>
            <a:t>分析电子商务对传统销售模式的影响</a:t>
          </a:r>
          <a:endParaRPr lang="zh-CN" dirty="0"/>
        </a:p>
      </dgm:t>
    </dgm:pt>
    <dgm:pt modelId="{0246BE90-EE9B-4B08-9439-11908BB983A6}" type="parTrans" cxnId="{FDF2824C-572B-4F53-A281-54F5C44E8FAF}">
      <dgm:prSet/>
      <dgm:spPr/>
      <dgm:t>
        <a:bodyPr/>
        <a:lstStyle/>
        <a:p>
          <a:endParaRPr lang="zh-CN" altLang="en-US"/>
        </a:p>
      </dgm:t>
    </dgm:pt>
    <dgm:pt modelId="{F4C1305D-CA14-4DC7-980A-A08BF51215EA}" type="sibTrans" cxnId="{FDF2824C-572B-4F53-A281-54F5C44E8FAF}">
      <dgm:prSet/>
      <dgm:spPr/>
      <dgm:t>
        <a:bodyPr/>
        <a:lstStyle/>
        <a:p>
          <a:endParaRPr lang="zh-CN" altLang="en-US"/>
        </a:p>
      </dgm:t>
    </dgm:pt>
    <dgm:pt modelId="{EF4F6631-1B93-4329-BF92-4F5059BD4A98}">
      <dgm:prSet/>
      <dgm:spPr/>
      <dgm:t>
        <a:bodyPr/>
        <a:lstStyle/>
        <a:p>
          <a:pPr rtl="0"/>
          <a:r>
            <a:rPr lang="en-US" altLang="zh-CN" dirty="0" smtClean="0"/>
            <a:t>4</a:t>
          </a:r>
          <a:r>
            <a:rPr lang="zh-CN" altLang="en-US" dirty="0" smtClean="0"/>
            <a:t>、整理完善</a:t>
          </a:r>
          <a:endParaRPr lang="en-US" altLang="zh-CN" dirty="0" smtClean="0"/>
        </a:p>
        <a:p>
          <a:pPr rtl="0"/>
          <a:r>
            <a:rPr lang="zh-CN" altLang="en-US" dirty="0" smtClean="0"/>
            <a:t>（预计</a:t>
          </a:r>
          <a:r>
            <a:rPr lang="en-US" altLang="zh-CN" dirty="0" smtClean="0"/>
            <a:t>5</a:t>
          </a:r>
          <a:r>
            <a:rPr lang="zh-CN" altLang="en-US" dirty="0" smtClean="0"/>
            <a:t>月前）</a:t>
          </a:r>
          <a:endParaRPr lang="en-US" altLang="zh-CN" dirty="0" smtClean="0"/>
        </a:p>
      </dgm:t>
    </dgm:pt>
    <dgm:pt modelId="{52D6FEDF-796A-4CBE-A79E-B540E86DF796}" type="parTrans" cxnId="{9F35253C-049B-4422-A4CE-C5084D67C6B8}">
      <dgm:prSet/>
      <dgm:spPr/>
      <dgm:t>
        <a:bodyPr/>
        <a:lstStyle/>
        <a:p>
          <a:endParaRPr lang="zh-CN" altLang="en-US"/>
        </a:p>
      </dgm:t>
    </dgm:pt>
    <dgm:pt modelId="{68E08060-8254-4D4A-BA73-9788B4C887A9}" type="sibTrans" cxnId="{9F35253C-049B-4422-A4CE-C5084D67C6B8}">
      <dgm:prSet/>
      <dgm:spPr/>
      <dgm:t>
        <a:bodyPr/>
        <a:lstStyle/>
        <a:p>
          <a:endParaRPr lang="zh-CN" altLang="en-US"/>
        </a:p>
      </dgm:t>
    </dgm:pt>
    <dgm:pt modelId="{4EAB7487-301B-4586-8326-B675854CCBDF}">
      <dgm:prSet/>
      <dgm:spPr/>
      <dgm:t>
        <a:bodyPr/>
        <a:lstStyle/>
        <a:p>
          <a:pPr rtl="0"/>
          <a:r>
            <a:rPr lang="zh-CN" altLang="en-US" dirty="0" smtClean="0"/>
            <a:t>对论文进行修改补充，查阅资料完善论文内容</a:t>
          </a:r>
          <a:endParaRPr lang="en-US" altLang="zh-CN" dirty="0" smtClean="0"/>
        </a:p>
      </dgm:t>
    </dgm:pt>
    <dgm:pt modelId="{1789E8B9-F06E-4469-9636-DEC8609A3029}" type="parTrans" cxnId="{4A8CA9F5-668C-43EC-9313-D886494C697F}">
      <dgm:prSet/>
      <dgm:spPr/>
      <dgm:t>
        <a:bodyPr/>
        <a:lstStyle/>
        <a:p>
          <a:endParaRPr lang="zh-CN" altLang="en-US"/>
        </a:p>
      </dgm:t>
    </dgm:pt>
    <dgm:pt modelId="{0941F283-E184-4B61-98A6-30457D6F3F93}" type="sibTrans" cxnId="{4A8CA9F5-668C-43EC-9313-D886494C697F}">
      <dgm:prSet/>
      <dgm:spPr/>
      <dgm:t>
        <a:bodyPr/>
        <a:lstStyle/>
        <a:p>
          <a:endParaRPr lang="zh-CN" altLang="en-US"/>
        </a:p>
      </dgm:t>
    </dgm:pt>
    <dgm:pt modelId="{180CC3B3-63F0-4367-85C1-FBF4F6D07FA7}">
      <dgm:prSet/>
      <dgm:spPr/>
      <dgm:t>
        <a:bodyPr/>
        <a:lstStyle/>
        <a:p>
          <a:pPr rtl="0"/>
          <a:r>
            <a:rPr lang="zh-CN" altLang="en-US" dirty="0" smtClean="0"/>
            <a:t>将论文进行规范性排版修改</a:t>
          </a:r>
          <a:endParaRPr lang="en-US" altLang="zh-CN" dirty="0" smtClean="0"/>
        </a:p>
      </dgm:t>
    </dgm:pt>
    <dgm:pt modelId="{1265E54A-75D3-4AF1-8EA3-177127582CC7}" type="parTrans" cxnId="{C782C8CB-E472-4F2D-B30C-C4083892A432}">
      <dgm:prSet/>
      <dgm:spPr/>
      <dgm:t>
        <a:bodyPr/>
        <a:lstStyle/>
        <a:p>
          <a:endParaRPr lang="zh-CN" altLang="en-US"/>
        </a:p>
      </dgm:t>
    </dgm:pt>
    <dgm:pt modelId="{D11F5B54-518F-4048-AA29-012804EC8482}" type="sibTrans" cxnId="{C782C8CB-E472-4F2D-B30C-C4083892A432}">
      <dgm:prSet/>
      <dgm:spPr/>
      <dgm:t>
        <a:bodyPr/>
        <a:lstStyle/>
        <a:p>
          <a:endParaRPr lang="zh-CN" altLang="en-US"/>
        </a:p>
      </dgm:t>
    </dgm:pt>
    <dgm:pt modelId="{B1540BCC-7DBA-4111-93C6-137CACD57B70}" type="pres">
      <dgm:prSet presAssocID="{80F486B9-AF8C-48AF-965C-491D512E2D47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zh-CN" altLang="en-US"/>
        </a:p>
      </dgm:t>
    </dgm:pt>
    <dgm:pt modelId="{2C11E07C-C917-48E4-9D1A-244B7200E275}" type="pres">
      <dgm:prSet presAssocID="{16D3C28D-139E-4AFE-8E9A-9E59543360B7}" presName="horFlow" presStyleCnt="0"/>
      <dgm:spPr/>
      <dgm:t>
        <a:bodyPr/>
        <a:lstStyle/>
        <a:p>
          <a:endParaRPr lang="zh-CN" altLang="en-US"/>
        </a:p>
      </dgm:t>
    </dgm:pt>
    <dgm:pt modelId="{F55CD725-9CA5-44C9-ACE3-A487A78BA1FD}" type="pres">
      <dgm:prSet presAssocID="{16D3C28D-139E-4AFE-8E9A-9E59543360B7}" presName="bigChev" presStyleLbl="node1" presStyleIdx="0" presStyleCnt="4"/>
      <dgm:spPr/>
      <dgm:t>
        <a:bodyPr/>
        <a:lstStyle/>
        <a:p>
          <a:endParaRPr lang="zh-CN" altLang="en-US"/>
        </a:p>
      </dgm:t>
    </dgm:pt>
    <dgm:pt modelId="{A28FC02E-FE06-4196-ACD0-53B34F6ABB25}" type="pres">
      <dgm:prSet presAssocID="{D8F0C523-1634-4189-BACB-8712AFB4918D}" presName="parTrans" presStyleCnt="0"/>
      <dgm:spPr/>
      <dgm:t>
        <a:bodyPr/>
        <a:lstStyle/>
        <a:p>
          <a:endParaRPr lang="zh-CN" altLang="en-US"/>
        </a:p>
      </dgm:t>
    </dgm:pt>
    <dgm:pt modelId="{0317B1D1-B4F9-47FA-AE75-BCA1C4B2FF95}" type="pres">
      <dgm:prSet presAssocID="{E7549C4D-7519-4992-AAC2-3B2F98450EFC}" presName="node" presStyleLbl="align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04F5889-CB57-4CD2-AB52-621E87825081}" type="pres">
      <dgm:prSet presAssocID="{35B84E46-DDF9-4FBE-BA4E-808E8B13F4F0}" presName="sibTrans" presStyleCnt="0"/>
      <dgm:spPr/>
      <dgm:t>
        <a:bodyPr/>
        <a:lstStyle/>
        <a:p>
          <a:endParaRPr lang="zh-CN" altLang="en-US"/>
        </a:p>
      </dgm:t>
    </dgm:pt>
    <dgm:pt modelId="{9028FF7B-9CA4-4C2E-AEA4-07C7B695112C}" type="pres">
      <dgm:prSet presAssocID="{D49D2E74-4DAD-439E-8E44-4D5761E973BA}" presName="node" presStyleLbl="align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2F13EA0-6226-47A9-AA94-9A56D1C66271}" type="pres">
      <dgm:prSet presAssocID="{16D3C28D-139E-4AFE-8E9A-9E59543360B7}" presName="vSp" presStyleCnt="0"/>
      <dgm:spPr/>
      <dgm:t>
        <a:bodyPr/>
        <a:lstStyle/>
        <a:p>
          <a:endParaRPr lang="zh-CN" altLang="en-US"/>
        </a:p>
      </dgm:t>
    </dgm:pt>
    <dgm:pt modelId="{72A32622-78BA-4D80-85C2-7AC38FF4B727}" type="pres">
      <dgm:prSet presAssocID="{7895B841-12A9-4F0D-9FAE-31871825DA63}" presName="horFlow" presStyleCnt="0"/>
      <dgm:spPr/>
      <dgm:t>
        <a:bodyPr/>
        <a:lstStyle/>
        <a:p>
          <a:endParaRPr lang="zh-CN" altLang="en-US"/>
        </a:p>
      </dgm:t>
    </dgm:pt>
    <dgm:pt modelId="{573558EF-CD68-453C-B024-BC1BF4D68371}" type="pres">
      <dgm:prSet presAssocID="{7895B841-12A9-4F0D-9FAE-31871825DA63}" presName="bigChev" presStyleLbl="node1" presStyleIdx="1" presStyleCnt="4"/>
      <dgm:spPr/>
      <dgm:t>
        <a:bodyPr/>
        <a:lstStyle/>
        <a:p>
          <a:endParaRPr lang="zh-CN" altLang="en-US"/>
        </a:p>
      </dgm:t>
    </dgm:pt>
    <dgm:pt modelId="{9190C086-F7C1-4A45-AA8B-F0ED7F9C1F40}" type="pres">
      <dgm:prSet presAssocID="{279F13BF-77A8-4713-A135-2ED01208CB01}" presName="parTrans" presStyleCnt="0"/>
      <dgm:spPr/>
      <dgm:t>
        <a:bodyPr/>
        <a:lstStyle/>
        <a:p>
          <a:endParaRPr lang="zh-CN" altLang="en-US"/>
        </a:p>
      </dgm:t>
    </dgm:pt>
    <dgm:pt modelId="{6422966C-A1C7-4AC9-B4C2-601FB0EF24B9}" type="pres">
      <dgm:prSet presAssocID="{B0C7D73F-81FE-4E96-94A9-F040E75020DD}" presName="node" presStyleLbl="align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40F1B31-4E0E-4E1B-9F18-D57EA6019FD2}" type="pres">
      <dgm:prSet presAssocID="{DC70F9FC-64C3-48B8-951A-0FA86A0184AE}" presName="sibTrans" presStyleCnt="0"/>
      <dgm:spPr/>
      <dgm:t>
        <a:bodyPr/>
        <a:lstStyle/>
        <a:p>
          <a:endParaRPr lang="zh-CN" altLang="en-US"/>
        </a:p>
      </dgm:t>
    </dgm:pt>
    <dgm:pt modelId="{5A608AD0-52AC-45FC-9B75-A3D2DC4B62AF}" type="pres">
      <dgm:prSet presAssocID="{987D3C9A-96E5-4181-9458-28032AFDBF97}" presName="node" presStyleLbl="align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64B8965-AB08-4D9C-A5DF-301E5930F7AF}" type="pres">
      <dgm:prSet presAssocID="{7895B841-12A9-4F0D-9FAE-31871825DA63}" presName="vSp" presStyleCnt="0"/>
      <dgm:spPr/>
      <dgm:t>
        <a:bodyPr/>
        <a:lstStyle/>
        <a:p>
          <a:endParaRPr lang="zh-CN" altLang="en-US"/>
        </a:p>
      </dgm:t>
    </dgm:pt>
    <dgm:pt modelId="{F8385E9E-EEC5-49EC-9D2F-34D169FD67B6}" type="pres">
      <dgm:prSet presAssocID="{E457072D-D651-4715-9A77-743F92C42615}" presName="horFlow" presStyleCnt="0"/>
      <dgm:spPr/>
      <dgm:t>
        <a:bodyPr/>
        <a:lstStyle/>
        <a:p>
          <a:endParaRPr lang="zh-CN" altLang="en-US"/>
        </a:p>
      </dgm:t>
    </dgm:pt>
    <dgm:pt modelId="{745FC0A7-8919-4425-AF12-3CE7A840AA0A}" type="pres">
      <dgm:prSet presAssocID="{E457072D-D651-4715-9A77-743F92C42615}" presName="bigChev" presStyleLbl="node1" presStyleIdx="2" presStyleCnt="4"/>
      <dgm:spPr/>
      <dgm:t>
        <a:bodyPr/>
        <a:lstStyle/>
        <a:p>
          <a:endParaRPr lang="zh-CN" altLang="en-US"/>
        </a:p>
      </dgm:t>
    </dgm:pt>
    <dgm:pt modelId="{67014254-3FD0-48FA-A2BB-57AC920A0B24}" type="pres">
      <dgm:prSet presAssocID="{889680CB-1B9A-4624-B920-2A3EC3155B51}" presName="parTrans" presStyleCnt="0"/>
      <dgm:spPr/>
      <dgm:t>
        <a:bodyPr/>
        <a:lstStyle/>
        <a:p>
          <a:endParaRPr lang="zh-CN" altLang="en-US"/>
        </a:p>
      </dgm:t>
    </dgm:pt>
    <dgm:pt modelId="{31D7FB19-5434-4B81-8CF0-803573E00008}" type="pres">
      <dgm:prSet presAssocID="{7CC3D51D-B719-46F8-B7F8-6769566C5D5D}" presName="node" presStyleLbl="align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14FE660-B75D-49F9-B76C-55F88C020946}" type="pres">
      <dgm:prSet presAssocID="{AEACA69B-3FAE-45D4-9723-1B5F233693E0}" presName="sibTrans" presStyleCnt="0"/>
      <dgm:spPr/>
      <dgm:t>
        <a:bodyPr/>
        <a:lstStyle/>
        <a:p>
          <a:endParaRPr lang="zh-CN" altLang="en-US"/>
        </a:p>
      </dgm:t>
    </dgm:pt>
    <dgm:pt modelId="{18F7B83E-4AE6-409A-8542-85DD301A6F48}" type="pres">
      <dgm:prSet presAssocID="{5D5FBE4B-F606-4CED-A6DA-6546297916AA}" presName="node" presStyleLbl="align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E92FD0-0C54-4BF3-8781-A018D5CAFE3C}" type="pres">
      <dgm:prSet presAssocID="{E457072D-D651-4715-9A77-743F92C42615}" presName="vSp" presStyleCnt="0"/>
      <dgm:spPr/>
      <dgm:t>
        <a:bodyPr/>
        <a:lstStyle/>
        <a:p>
          <a:endParaRPr lang="zh-CN" altLang="en-US"/>
        </a:p>
      </dgm:t>
    </dgm:pt>
    <dgm:pt modelId="{B0CC988B-889C-4723-8EDC-D4EF21B2C530}" type="pres">
      <dgm:prSet presAssocID="{EF4F6631-1B93-4329-BF92-4F5059BD4A98}" presName="horFlow" presStyleCnt="0"/>
      <dgm:spPr/>
      <dgm:t>
        <a:bodyPr/>
        <a:lstStyle/>
        <a:p>
          <a:endParaRPr lang="zh-CN" altLang="en-US"/>
        </a:p>
      </dgm:t>
    </dgm:pt>
    <dgm:pt modelId="{DF26A153-E7A5-4C33-AF0C-0EB2A51047AF}" type="pres">
      <dgm:prSet presAssocID="{EF4F6631-1B93-4329-BF92-4F5059BD4A98}" presName="bigChev" presStyleLbl="node1" presStyleIdx="3" presStyleCnt="4"/>
      <dgm:spPr/>
      <dgm:t>
        <a:bodyPr/>
        <a:lstStyle/>
        <a:p>
          <a:endParaRPr lang="zh-CN" altLang="en-US"/>
        </a:p>
      </dgm:t>
    </dgm:pt>
    <dgm:pt modelId="{89844C16-2F23-4008-A97D-EEACD3BBA69E}" type="pres">
      <dgm:prSet presAssocID="{1789E8B9-F06E-4469-9636-DEC8609A3029}" presName="parTrans" presStyleCnt="0"/>
      <dgm:spPr/>
      <dgm:t>
        <a:bodyPr/>
        <a:lstStyle/>
        <a:p>
          <a:endParaRPr lang="zh-CN" altLang="en-US"/>
        </a:p>
      </dgm:t>
    </dgm:pt>
    <dgm:pt modelId="{D79A4412-5A95-4BAD-8BB8-8064EED77E44}" type="pres">
      <dgm:prSet presAssocID="{4EAB7487-301B-4586-8326-B675854CCBDF}" presName="node" presStyleLbl="align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C27F37D-1D76-479B-A926-1B81B2A99904}" type="pres">
      <dgm:prSet presAssocID="{0941F283-E184-4B61-98A6-30457D6F3F93}" presName="sibTrans" presStyleCnt="0"/>
      <dgm:spPr/>
      <dgm:t>
        <a:bodyPr/>
        <a:lstStyle/>
        <a:p>
          <a:endParaRPr lang="zh-CN" altLang="en-US"/>
        </a:p>
      </dgm:t>
    </dgm:pt>
    <dgm:pt modelId="{10D1F05E-1503-4BA0-9C6F-F6B821DD92E1}" type="pres">
      <dgm:prSet presAssocID="{180CC3B3-63F0-4367-85C1-FBF4F6D07FA7}" presName="node" presStyleLbl="align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7A6039E-2184-4CFF-85F3-3670717DE598}" srcId="{80F486B9-AF8C-48AF-965C-491D512E2D47}" destId="{E457072D-D651-4715-9A77-743F92C42615}" srcOrd="2" destOrd="0" parTransId="{84A10701-C7E2-41DF-BB1E-82F0FF6EF77E}" sibTransId="{9287720B-A6F5-4C7F-A118-C7FD4106001D}"/>
    <dgm:cxn modelId="{9E4F6315-973A-4832-9741-9C5378973BAD}" type="presOf" srcId="{E7549C4D-7519-4992-AAC2-3B2F98450EFC}" destId="{0317B1D1-B4F9-47FA-AE75-BCA1C4B2FF95}" srcOrd="0" destOrd="0" presId="urn:microsoft.com/office/officeart/2005/8/layout/lProcess3#1"/>
    <dgm:cxn modelId="{493FD8B1-75C3-4C88-9995-E3AE60C92E91}" srcId="{16D3C28D-139E-4AFE-8E9A-9E59543360B7}" destId="{E7549C4D-7519-4992-AAC2-3B2F98450EFC}" srcOrd="0" destOrd="0" parTransId="{D8F0C523-1634-4189-BACB-8712AFB4918D}" sibTransId="{35B84E46-DDF9-4FBE-BA4E-808E8B13F4F0}"/>
    <dgm:cxn modelId="{DDC3CD4F-3ED8-4C13-B569-799460005114}" type="presOf" srcId="{E457072D-D651-4715-9A77-743F92C42615}" destId="{745FC0A7-8919-4425-AF12-3CE7A840AA0A}" srcOrd="0" destOrd="0" presId="urn:microsoft.com/office/officeart/2005/8/layout/lProcess3#1"/>
    <dgm:cxn modelId="{FDF2824C-572B-4F53-A281-54F5C44E8FAF}" srcId="{E457072D-D651-4715-9A77-743F92C42615}" destId="{5D5FBE4B-F606-4CED-A6DA-6546297916AA}" srcOrd="1" destOrd="0" parTransId="{0246BE90-EE9B-4B08-9439-11908BB983A6}" sibTransId="{F4C1305D-CA14-4DC7-980A-A08BF51215EA}"/>
    <dgm:cxn modelId="{6BB59607-16F4-458E-83D0-25BD0FA53A1D}" type="presOf" srcId="{B0C7D73F-81FE-4E96-94A9-F040E75020DD}" destId="{6422966C-A1C7-4AC9-B4C2-601FB0EF24B9}" srcOrd="0" destOrd="0" presId="urn:microsoft.com/office/officeart/2005/8/layout/lProcess3#1"/>
    <dgm:cxn modelId="{E3259898-BC87-449D-B339-4DE5E5C91B9B}" type="presOf" srcId="{16D3C28D-139E-4AFE-8E9A-9E59543360B7}" destId="{F55CD725-9CA5-44C9-ACE3-A487A78BA1FD}" srcOrd="0" destOrd="0" presId="urn:microsoft.com/office/officeart/2005/8/layout/lProcess3#1"/>
    <dgm:cxn modelId="{A42764F7-AF78-4021-A7F4-59F35D9E898E}" srcId="{80F486B9-AF8C-48AF-965C-491D512E2D47}" destId="{7895B841-12A9-4F0D-9FAE-31871825DA63}" srcOrd="1" destOrd="0" parTransId="{64E7029C-B238-4782-8EA2-589861D4BBEA}" sibTransId="{1DB89EEE-89EB-446C-837D-3B1DCA91AFEB}"/>
    <dgm:cxn modelId="{537F5A54-AF5E-4E68-B806-FC9E0EFAE0A2}" type="presOf" srcId="{987D3C9A-96E5-4181-9458-28032AFDBF97}" destId="{5A608AD0-52AC-45FC-9B75-A3D2DC4B62AF}" srcOrd="0" destOrd="0" presId="urn:microsoft.com/office/officeart/2005/8/layout/lProcess3#1"/>
    <dgm:cxn modelId="{484142FF-A11A-488C-8E2E-9B3E49ADCFF6}" srcId="{7895B841-12A9-4F0D-9FAE-31871825DA63}" destId="{987D3C9A-96E5-4181-9458-28032AFDBF97}" srcOrd="1" destOrd="0" parTransId="{3B60597A-4B81-43D2-AEDB-947970A1A3C8}" sibTransId="{8B689CB5-212C-49D5-B9C6-907F606ACAD7}"/>
    <dgm:cxn modelId="{4A8CA9F5-668C-43EC-9313-D886494C697F}" srcId="{EF4F6631-1B93-4329-BF92-4F5059BD4A98}" destId="{4EAB7487-301B-4586-8326-B675854CCBDF}" srcOrd="0" destOrd="0" parTransId="{1789E8B9-F06E-4469-9636-DEC8609A3029}" sibTransId="{0941F283-E184-4B61-98A6-30457D6F3F93}"/>
    <dgm:cxn modelId="{E00A8432-8EDC-49B4-8A2A-044EACB6CD00}" srcId="{80F486B9-AF8C-48AF-965C-491D512E2D47}" destId="{16D3C28D-139E-4AFE-8E9A-9E59543360B7}" srcOrd="0" destOrd="0" parTransId="{7CE6E511-7A6D-47F0-AACE-4AC539915619}" sibTransId="{57BF043C-B0D4-4C43-8F9D-93793402D10E}"/>
    <dgm:cxn modelId="{66627B56-5F78-457C-AD22-CD5712E13ECA}" type="presOf" srcId="{80F486B9-AF8C-48AF-965C-491D512E2D47}" destId="{B1540BCC-7DBA-4111-93C6-137CACD57B70}" srcOrd="0" destOrd="0" presId="urn:microsoft.com/office/officeart/2005/8/layout/lProcess3#1"/>
    <dgm:cxn modelId="{393E8475-0478-480B-A3B1-5DAE588DBB6D}" type="presOf" srcId="{4EAB7487-301B-4586-8326-B675854CCBDF}" destId="{D79A4412-5A95-4BAD-8BB8-8064EED77E44}" srcOrd="0" destOrd="0" presId="urn:microsoft.com/office/officeart/2005/8/layout/lProcess3#1"/>
    <dgm:cxn modelId="{C782C8CB-E472-4F2D-B30C-C4083892A432}" srcId="{EF4F6631-1B93-4329-BF92-4F5059BD4A98}" destId="{180CC3B3-63F0-4367-85C1-FBF4F6D07FA7}" srcOrd="1" destOrd="0" parTransId="{1265E54A-75D3-4AF1-8EA3-177127582CC7}" sibTransId="{D11F5B54-518F-4048-AA29-012804EC8482}"/>
    <dgm:cxn modelId="{DC845770-F1F7-43BC-9123-F8886D9BDAC2}" type="presOf" srcId="{D49D2E74-4DAD-439E-8E44-4D5761E973BA}" destId="{9028FF7B-9CA4-4C2E-AEA4-07C7B695112C}" srcOrd="0" destOrd="0" presId="urn:microsoft.com/office/officeart/2005/8/layout/lProcess3#1"/>
    <dgm:cxn modelId="{A82C142A-9762-473D-807E-0F826B1738A2}" srcId="{16D3C28D-139E-4AFE-8E9A-9E59543360B7}" destId="{D49D2E74-4DAD-439E-8E44-4D5761E973BA}" srcOrd="1" destOrd="0" parTransId="{EBB28ECC-0E3D-4CC2-A5E2-1C854CC634BE}" sibTransId="{ADBBEA28-BAFE-49C8-ADAE-A3D4991EBE0E}"/>
    <dgm:cxn modelId="{9F35253C-049B-4422-A4CE-C5084D67C6B8}" srcId="{80F486B9-AF8C-48AF-965C-491D512E2D47}" destId="{EF4F6631-1B93-4329-BF92-4F5059BD4A98}" srcOrd="3" destOrd="0" parTransId="{52D6FEDF-796A-4CBE-A79E-B540E86DF796}" sibTransId="{68E08060-8254-4D4A-BA73-9788B4C887A9}"/>
    <dgm:cxn modelId="{EA79A7F6-65E6-4F4C-9515-BF0C8662B080}" srcId="{E457072D-D651-4715-9A77-743F92C42615}" destId="{7CC3D51D-B719-46F8-B7F8-6769566C5D5D}" srcOrd="0" destOrd="0" parTransId="{889680CB-1B9A-4624-B920-2A3EC3155B51}" sibTransId="{AEACA69B-3FAE-45D4-9723-1B5F233693E0}"/>
    <dgm:cxn modelId="{5C607CCB-89D8-42D0-9509-5DA3B8DA85C1}" type="presOf" srcId="{7CC3D51D-B719-46F8-B7F8-6769566C5D5D}" destId="{31D7FB19-5434-4B81-8CF0-803573E00008}" srcOrd="0" destOrd="0" presId="urn:microsoft.com/office/officeart/2005/8/layout/lProcess3#1"/>
    <dgm:cxn modelId="{7874D0EE-CBE2-4A6A-8BBC-4585FBD41C38}" type="presOf" srcId="{180CC3B3-63F0-4367-85C1-FBF4F6D07FA7}" destId="{10D1F05E-1503-4BA0-9C6F-F6B821DD92E1}" srcOrd="0" destOrd="0" presId="urn:microsoft.com/office/officeart/2005/8/layout/lProcess3#1"/>
    <dgm:cxn modelId="{D5BA5C2B-C4DC-4358-96F1-732C5739A968}" type="presOf" srcId="{7895B841-12A9-4F0D-9FAE-31871825DA63}" destId="{573558EF-CD68-453C-B024-BC1BF4D68371}" srcOrd="0" destOrd="0" presId="urn:microsoft.com/office/officeart/2005/8/layout/lProcess3#1"/>
    <dgm:cxn modelId="{6CA50E85-B4B7-44B9-A336-72BE51F7FAFE}" type="presOf" srcId="{EF4F6631-1B93-4329-BF92-4F5059BD4A98}" destId="{DF26A153-E7A5-4C33-AF0C-0EB2A51047AF}" srcOrd="0" destOrd="0" presId="urn:microsoft.com/office/officeart/2005/8/layout/lProcess3#1"/>
    <dgm:cxn modelId="{D23BEB00-6750-493C-9818-1BD03096FA26}" type="presOf" srcId="{5D5FBE4B-F606-4CED-A6DA-6546297916AA}" destId="{18F7B83E-4AE6-409A-8542-85DD301A6F48}" srcOrd="0" destOrd="0" presId="urn:microsoft.com/office/officeart/2005/8/layout/lProcess3#1"/>
    <dgm:cxn modelId="{C874AD86-A32B-4973-983B-A78FDA1A7F2E}" srcId="{7895B841-12A9-4F0D-9FAE-31871825DA63}" destId="{B0C7D73F-81FE-4E96-94A9-F040E75020DD}" srcOrd="0" destOrd="0" parTransId="{279F13BF-77A8-4713-A135-2ED01208CB01}" sibTransId="{DC70F9FC-64C3-48B8-951A-0FA86A0184AE}"/>
    <dgm:cxn modelId="{4CCCD6DF-35EE-4142-8E03-00B6DDF39E77}" type="presParOf" srcId="{B1540BCC-7DBA-4111-93C6-137CACD57B70}" destId="{2C11E07C-C917-48E4-9D1A-244B7200E275}" srcOrd="0" destOrd="0" presId="urn:microsoft.com/office/officeart/2005/8/layout/lProcess3#1"/>
    <dgm:cxn modelId="{C72EB886-D76C-4D16-AF7B-010F0D428546}" type="presParOf" srcId="{2C11E07C-C917-48E4-9D1A-244B7200E275}" destId="{F55CD725-9CA5-44C9-ACE3-A487A78BA1FD}" srcOrd="0" destOrd="0" presId="urn:microsoft.com/office/officeart/2005/8/layout/lProcess3#1"/>
    <dgm:cxn modelId="{EEF7B5D1-7714-496E-91BB-13DCA60F0729}" type="presParOf" srcId="{2C11E07C-C917-48E4-9D1A-244B7200E275}" destId="{A28FC02E-FE06-4196-ACD0-53B34F6ABB25}" srcOrd="1" destOrd="0" presId="urn:microsoft.com/office/officeart/2005/8/layout/lProcess3#1"/>
    <dgm:cxn modelId="{2B2C6528-BF73-43B7-B40B-8D7BE96F4754}" type="presParOf" srcId="{2C11E07C-C917-48E4-9D1A-244B7200E275}" destId="{0317B1D1-B4F9-47FA-AE75-BCA1C4B2FF95}" srcOrd="2" destOrd="0" presId="urn:microsoft.com/office/officeart/2005/8/layout/lProcess3#1"/>
    <dgm:cxn modelId="{1077E415-3065-4DCA-AEC8-02E5869EDE8E}" type="presParOf" srcId="{2C11E07C-C917-48E4-9D1A-244B7200E275}" destId="{F04F5889-CB57-4CD2-AB52-621E87825081}" srcOrd="3" destOrd="0" presId="urn:microsoft.com/office/officeart/2005/8/layout/lProcess3#1"/>
    <dgm:cxn modelId="{85C51D9F-431A-403D-AC8C-F0F4DD669E64}" type="presParOf" srcId="{2C11E07C-C917-48E4-9D1A-244B7200E275}" destId="{9028FF7B-9CA4-4C2E-AEA4-07C7B695112C}" srcOrd="4" destOrd="0" presId="urn:microsoft.com/office/officeart/2005/8/layout/lProcess3#1"/>
    <dgm:cxn modelId="{6DFA732C-5526-44BC-9B92-F4562FC1617C}" type="presParOf" srcId="{B1540BCC-7DBA-4111-93C6-137CACD57B70}" destId="{12F13EA0-6226-47A9-AA94-9A56D1C66271}" srcOrd="1" destOrd="0" presId="urn:microsoft.com/office/officeart/2005/8/layout/lProcess3#1"/>
    <dgm:cxn modelId="{54087AD4-70D9-4610-82C9-FD5C0CD61844}" type="presParOf" srcId="{B1540BCC-7DBA-4111-93C6-137CACD57B70}" destId="{72A32622-78BA-4D80-85C2-7AC38FF4B727}" srcOrd="2" destOrd="0" presId="urn:microsoft.com/office/officeart/2005/8/layout/lProcess3#1"/>
    <dgm:cxn modelId="{614253B9-A768-486F-B459-544146390370}" type="presParOf" srcId="{72A32622-78BA-4D80-85C2-7AC38FF4B727}" destId="{573558EF-CD68-453C-B024-BC1BF4D68371}" srcOrd="0" destOrd="0" presId="urn:microsoft.com/office/officeart/2005/8/layout/lProcess3#1"/>
    <dgm:cxn modelId="{6AA2EA88-4FA2-45BB-A499-816026F80103}" type="presParOf" srcId="{72A32622-78BA-4D80-85C2-7AC38FF4B727}" destId="{9190C086-F7C1-4A45-AA8B-F0ED7F9C1F40}" srcOrd="1" destOrd="0" presId="urn:microsoft.com/office/officeart/2005/8/layout/lProcess3#1"/>
    <dgm:cxn modelId="{6F0F3F4D-5B9D-452B-808E-2DC6743F6AA0}" type="presParOf" srcId="{72A32622-78BA-4D80-85C2-7AC38FF4B727}" destId="{6422966C-A1C7-4AC9-B4C2-601FB0EF24B9}" srcOrd="2" destOrd="0" presId="urn:microsoft.com/office/officeart/2005/8/layout/lProcess3#1"/>
    <dgm:cxn modelId="{FEB85EFB-C2FC-48CF-B2D8-A06D74F71FA4}" type="presParOf" srcId="{72A32622-78BA-4D80-85C2-7AC38FF4B727}" destId="{B40F1B31-4E0E-4E1B-9F18-D57EA6019FD2}" srcOrd="3" destOrd="0" presId="urn:microsoft.com/office/officeart/2005/8/layout/lProcess3#1"/>
    <dgm:cxn modelId="{340BC4FF-FF70-47AF-9AEA-EBA937D2D7D1}" type="presParOf" srcId="{72A32622-78BA-4D80-85C2-7AC38FF4B727}" destId="{5A608AD0-52AC-45FC-9B75-A3D2DC4B62AF}" srcOrd="4" destOrd="0" presId="urn:microsoft.com/office/officeart/2005/8/layout/lProcess3#1"/>
    <dgm:cxn modelId="{C2B8B29D-A559-44F2-8923-ADBDEE835528}" type="presParOf" srcId="{B1540BCC-7DBA-4111-93C6-137CACD57B70}" destId="{F64B8965-AB08-4D9C-A5DF-301E5930F7AF}" srcOrd="3" destOrd="0" presId="urn:microsoft.com/office/officeart/2005/8/layout/lProcess3#1"/>
    <dgm:cxn modelId="{014042DE-C093-4BC1-BB05-3207DA7D198C}" type="presParOf" srcId="{B1540BCC-7DBA-4111-93C6-137CACD57B70}" destId="{F8385E9E-EEC5-49EC-9D2F-34D169FD67B6}" srcOrd="4" destOrd="0" presId="urn:microsoft.com/office/officeart/2005/8/layout/lProcess3#1"/>
    <dgm:cxn modelId="{2D02CFF8-78CE-4A3B-AFD8-3A2624DFBA0F}" type="presParOf" srcId="{F8385E9E-EEC5-49EC-9D2F-34D169FD67B6}" destId="{745FC0A7-8919-4425-AF12-3CE7A840AA0A}" srcOrd="0" destOrd="0" presId="urn:microsoft.com/office/officeart/2005/8/layout/lProcess3#1"/>
    <dgm:cxn modelId="{C224844E-5065-490C-BB85-BCC32A585161}" type="presParOf" srcId="{F8385E9E-EEC5-49EC-9D2F-34D169FD67B6}" destId="{67014254-3FD0-48FA-A2BB-57AC920A0B24}" srcOrd="1" destOrd="0" presId="urn:microsoft.com/office/officeart/2005/8/layout/lProcess3#1"/>
    <dgm:cxn modelId="{307F4EC8-01D3-4625-B4F3-F063C28751E1}" type="presParOf" srcId="{F8385E9E-EEC5-49EC-9D2F-34D169FD67B6}" destId="{31D7FB19-5434-4B81-8CF0-803573E00008}" srcOrd="2" destOrd="0" presId="urn:microsoft.com/office/officeart/2005/8/layout/lProcess3#1"/>
    <dgm:cxn modelId="{E9A1A8EC-EBC6-4817-9AFC-32C750B91238}" type="presParOf" srcId="{F8385E9E-EEC5-49EC-9D2F-34D169FD67B6}" destId="{214FE660-B75D-49F9-B76C-55F88C020946}" srcOrd="3" destOrd="0" presId="urn:microsoft.com/office/officeart/2005/8/layout/lProcess3#1"/>
    <dgm:cxn modelId="{4DAA7672-B017-4F21-ACD8-9B1DA299709A}" type="presParOf" srcId="{F8385E9E-EEC5-49EC-9D2F-34D169FD67B6}" destId="{18F7B83E-4AE6-409A-8542-85DD301A6F48}" srcOrd="4" destOrd="0" presId="urn:microsoft.com/office/officeart/2005/8/layout/lProcess3#1"/>
    <dgm:cxn modelId="{A316CDB4-9EC0-4ACD-89C2-1A6080DAB3A8}" type="presParOf" srcId="{B1540BCC-7DBA-4111-93C6-137CACD57B70}" destId="{2FE92FD0-0C54-4BF3-8781-A018D5CAFE3C}" srcOrd="5" destOrd="0" presId="urn:microsoft.com/office/officeart/2005/8/layout/lProcess3#1"/>
    <dgm:cxn modelId="{BFF00BBF-526B-498D-B941-804D798EB761}" type="presParOf" srcId="{B1540BCC-7DBA-4111-93C6-137CACD57B70}" destId="{B0CC988B-889C-4723-8EDC-D4EF21B2C530}" srcOrd="6" destOrd="0" presId="urn:microsoft.com/office/officeart/2005/8/layout/lProcess3#1"/>
    <dgm:cxn modelId="{69DBB8DD-65B8-40C3-9A73-6D2594915B23}" type="presParOf" srcId="{B0CC988B-889C-4723-8EDC-D4EF21B2C530}" destId="{DF26A153-E7A5-4C33-AF0C-0EB2A51047AF}" srcOrd="0" destOrd="0" presId="urn:microsoft.com/office/officeart/2005/8/layout/lProcess3#1"/>
    <dgm:cxn modelId="{29EC1B3A-E8DB-4EE1-8380-EEAC08A6DBE7}" type="presParOf" srcId="{B0CC988B-889C-4723-8EDC-D4EF21B2C530}" destId="{89844C16-2F23-4008-A97D-EEACD3BBA69E}" srcOrd="1" destOrd="0" presId="urn:microsoft.com/office/officeart/2005/8/layout/lProcess3#1"/>
    <dgm:cxn modelId="{4EC8D6F3-7321-4DC0-ADE7-AA92A2FF5917}" type="presParOf" srcId="{B0CC988B-889C-4723-8EDC-D4EF21B2C530}" destId="{D79A4412-5A95-4BAD-8BB8-8064EED77E44}" srcOrd="2" destOrd="0" presId="urn:microsoft.com/office/officeart/2005/8/layout/lProcess3#1"/>
    <dgm:cxn modelId="{749FAAC9-8487-4B15-98C1-CF7CD4FE34E1}" type="presParOf" srcId="{B0CC988B-889C-4723-8EDC-D4EF21B2C530}" destId="{AC27F37D-1D76-479B-A926-1B81B2A99904}" srcOrd="3" destOrd="0" presId="urn:microsoft.com/office/officeart/2005/8/layout/lProcess3#1"/>
    <dgm:cxn modelId="{E73342C2-99A7-400B-9E2F-C3FC6CFBDD3C}" type="presParOf" srcId="{B0CC988B-889C-4723-8EDC-D4EF21B2C530}" destId="{10D1F05E-1503-4BA0-9C6F-F6B821DD92E1}" srcOrd="4" destOrd="0" presId="urn:microsoft.com/office/officeart/2005/8/layout/lProcess3#1"/>
  </dgm:cxnLst>
  <dgm:bg/>
  <dgm:whole/>
  <dgm:extLst>
    <a:ext uri="http://schemas.microsoft.com/office/drawing/2008/diagram">
      <dsp:dataModelExt xmlns:dsp="http://schemas.microsoft.com/office/drawing/2008/diagram" relId="rId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A3F4DD-6CBF-463A-9666-002C952752C0}">
      <dsp:nvSpPr>
        <dsp:cNvPr id="0" name=""/>
        <dsp:cNvSpPr/>
      </dsp:nvSpPr>
      <dsp:spPr>
        <a:xfrm>
          <a:off x="0" y="240599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54D4D9-FA42-4AAF-89F0-2307B39FDC49}">
      <dsp:nvSpPr>
        <dsp:cNvPr id="0" name=""/>
        <dsp:cNvSpPr/>
      </dsp:nvSpPr>
      <dsp:spPr>
        <a:xfrm>
          <a:off x="396044" y="19199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一、课题来源</a:t>
          </a:r>
          <a:endParaRPr lang="zh-CN" altLang="en-US" sz="2400" kern="1200" dirty="0"/>
        </a:p>
      </dsp:txBody>
      <dsp:txXfrm>
        <a:off x="417660" y="40815"/>
        <a:ext cx="5501384" cy="399568"/>
      </dsp:txXfrm>
    </dsp:sp>
    <dsp:sp modelId="{98B08703-DC07-48F6-A7BB-0D92331A6DB3}">
      <dsp:nvSpPr>
        <dsp:cNvPr id="0" name=""/>
        <dsp:cNvSpPr/>
      </dsp:nvSpPr>
      <dsp:spPr>
        <a:xfrm>
          <a:off x="0" y="9210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EEF365-BD53-42D9-BB36-15C4748F64C6}">
      <dsp:nvSpPr>
        <dsp:cNvPr id="0" name=""/>
        <dsp:cNvSpPr/>
      </dsp:nvSpPr>
      <dsp:spPr>
        <a:xfrm>
          <a:off x="396044" y="728262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二、研究目的及意义</a:t>
          </a:r>
          <a:endParaRPr lang="zh-CN" altLang="en-US" sz="2400" kern="1200" dirty="0"/>
        </a:p>
      </dsp:txBody>
      <dsp:txXfrm>
        <a:off x="417660" y="749878"/>
        <a:ext cx="5501384" cy="399568"/>
      </dsp:txXfrm>
    </dsp:sp>
    <dsp:sp modelId="{8A8B5FE7-7500-4E9A-9B26-E1F69CAF6461}">
      <dsp:nvSpPr>
        <dsp:cNvPr id="0" name=""/>
        <dsp:cNvSpPr/>
      </dsp:nvSpPr>
      <dsp:spPr>
        <a:xfrm>
          <a:off x="0" y="16014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B95BEA-E4E2-49BD-8A33-E952005508D6}">
      <dsp:nvSpPr>
        <dsp:cNvPr id="0" name=""/>
        <dsp:cNvSpPr/>
      </dsp:nvSpPr>
      <dsp:spPr>
        <a:xfrm>
          <a:off x="396044" y="13800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三、珠宝首饰行业的发展现状及问题</a:t>
          </a:r>
          <a:endParaRPr lang="zh-CN" altLang="en-US" sz="2400" kern="1200" dirty="0"/>
        </a:p>
      </dsp:txBody>
      <dsp:txXfrm>
        <a:off x="417660" y="1401616"/>
        <a:ext cx="5501384" cy="399568"/>
      </dsp:txXfrm>
    </dsp:sp>
    <dsp:sp modelId="{5C7C9B7E-03D0-4BCA-964E-762F6A40A5A7}">
      <dsp:nvSpPr>
        <dsp:cNvPr id="0" name=""/>
        <dsp:cNvSpPr/>
      </dsp:nvSpPr>
      <dsp:spPr>
        <a:xfrm>
          <a:off x="0" y="22818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A3133-BE04-4F47-B120-482DFC2271D8}">
      <dsp:nvSpPr>
        <dsp:cNvPr id="0" name=""/>
        <dsp:cNvSpPr/>
      </dsp:nvSpPr>
      <dsp:spPr>
        <a:xfrm>
          <a:off x="396044" y="20604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四、珠宝首饰行业的销售模式</a:t>
          </a:r>
          <a:endParaRPr lang="zh-CN" altLang="en-US" sz="2400" kern="1200" dirty="0"/>
        </a:p>
      </dsp:txBody>
      <dsp:txXfrm>
        <a:off x="417660" y="2082016"/>
        <a:ext cx="5501384" cy="399568"/>
      </dsp:txXfrm>
    </dsp:sp>
    <dsp:sp modelId="{18BAA763-386F-4A12-B57B-AC1E91DB9548}">
      <dsp:nvSpPr>
        <dsp:cNvPr id="0" name=""/>
        <dsp:cNvSpPr/>
      </dsp:nvSpPr>
      <dsp:spPr>
        <a:xfrm>
          <a:off x="0" y="2933977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2E223-46CE-4ABB-8933-9C13609F1E80}">
      <dsp:nvSpPr>
        <dsp:cNvPr id="0" name=""/>
        <dsp:cNvSpPr/>
      </dsp:nvSpPr>
      <dsp:spPr>
        <a:xfrm>
          <a:off x="396044" y="27408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五、研究内容</a:t>
          </a:r>
          <a:endParaRPr lang="zh-CN" altLang="en-US" sz="2400" kern="1200" dirty="0"/>
        </a:p>
      </dsp:txBody>
      <dsp:txXfrm>
        <a:off x="417660" y="2762416"/>
        <a:ext cx="5501384" cy="399568"/>
      </dsp:txXfrm>
    </dsp:sp>
    <dsp:sp modelId="{209DCB97-F25E-4903-A69A-83CB6E580C32}">
      <dsp:nvSpPr>
        <dsp:cNvPr id="0" name=""/>
        <dsp:cNvSpPr/>
      </dsp:nvSpPr>
      <dsp:spPr>
        <a:xfrm>
          <a:off x="0" y="36426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31637-4F3D-446E-AF06-17562A6F6AD9}">
      <dsp:nvSpPr>
        <dsp:cNvPr id="0" name=""/>
        <dsp:cNvSpPr/>
      </dsp:nvSpPr>
      <dsp:spPr>
        <a:xfrm>
          <a:off x="396044" y="34212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六、研究方法</a:t>
          </a:r>
          <a:endParaRPr lang="zh-CN" altLang="en-US" sz="2400" kern="1200" dirty="0"/>
        </a:p>
      </dsp:txBody>
      <dsp:txXfrm>
        <a:off x="417660" y="3442816"/>
        <a:ext cx="5501384" cy="399568"/>
      </dsp:txXfrm>
    </dsp:sp>
    <dsp:sp modelId="{2F10406F-44BE-4586-AAF7-31E8C9EB175E}">
      <dsp:nvSpPr>
        <dsp:cNvPr id="0" name=""/>
        <dsp:cNvSpPr/>
      </dsp:nvSpPr>
      <dsp:spPr>
        <a:xfrm>
          <a:off x="0" y="43230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4CB36-86F8-4FA0-AD7E-EE41D7763FD8}">
      <dsp:nvSpPr>
        <dsp:cNvPr id="0" name=""/>
        <dsp:cNvSpPr/>
      </dsp:nvSpPr>
      <dsp:spPr>
        <a:xfrm>
          <a:off x="396044" y="41016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七、工作安排</a:t>
          </a:r>
          <a:endParaRPr lang="zh-CN" altLang="en-US" sz="2400" kern="1200" dirty="0"/>
        </a:p>
      </dsp:txBody>
      <dsp:txXfrm>
        <a:off x="417660" y="4123216"/>
        <a:ext cx="5501384" cy="399568"/>
      </dsp:txXfrm>
    </dsp:sp>
    <dsp:sp modelId="{1BC3D34D-E641-4ED1-A411-5888245B2CD0}">
      <dsp:nvSpPr>
        <dsp:cNvPr id="0" name=""/>
        <dsp:cNvSpPr/>
      </dsp:nvSpPr>
      <dsp:spPr>
        <a:xfrm>
          <a:off x="0" y="5003400"/>
          <a:ext cx="7920880" cy="3780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51E41-5FDE-4D64-AEC0-1E6A02BB0EB7}">
      <dsp:nvSpPr>
        <dsp:cNvPr id="0" name=""/>
        <dsp:cNvSpPr/>
      </dsp:nvSpPr>
      <dsp:spPr>
        <a:xfrm>
          <a:off x="396044" y="4782000"/>
          <a:ext cx="554461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l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l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八、参考文献</a:t>
          </a:r>
          <a:endParaRPr lang="zh-CN" altLang="en-US" sz="2400" kern="1200" dirty="0"/>
        </a:p>
      </dsp:txBody>
      <dsp:txXfrm>
        <a:off x="417660" y="4803616"/>
        <a:ext cx="5501384" cy="3995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9D0231-FA99-471F-9F6C-2E56C0819CC9}">
      <dsp:nvSpPr>
        <dsp:cNvPr id="0" name=""/>
        <dsp:cNvSpPr/>
      </dsp:nvSpPr>
      <dsp:spPr>
        <a:xfrm>
          <a:off x="2242595" y="1584178"/>
          <a:ext cx="3158001" cy="31889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800" kern="1200" dirty="0" smtClean="0"/>
            <a:t>存在的问题</a:t>
          </a:r>
          <a:r>
            <a:rPr lang="zh-CN" altLang="en-US" sz="5400" kern="1200" dirty="0" smtClean="0"/>
            <a:t>：</a:t>
          </a:r>
          <a:endParaRPr lang="zh-CN" altLang="en-US" sz="5400" kern="1200" dirty="0"/>
        </a:p>
      </dsp:txBody>
      <dsp:txXfrm>
        <a:off x="2705074" y="2051191"/>
        <a:ext cx="2233043" cy="2254936"/>
      </dsp:txXfrm>
    </dsp:sp>
    <dsp:sp modelId="{B92BF11A-C789-4637-A559-98DAAF728DCC}">
      <dsp:nvSpPr>
        <dsp:cNvPr id="0" name=""/>
        <dsp:cNvSpPr/>
      </dsp:nvSpPr>
      <dsp:spPr>
        <a:xfrm>
          <a:off x="2940014" y="629"/>
          <a:ext cx="1763162" cy="17631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5120"/>
            <a:lumOff val="1467"/>
            <a:alphaOff val="75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产能过剩</a:t>
          </a:r>
          <a:endParaRPr lang="zh-CN" altLang="en-US" sz="2300" kern="1200" dirty="0"/>
        </a:p>
      </dsp:txBody>
      <dsp:txXfrm>
        <a:off x="3198223" y="258838"/>
        <a:ext cx="1246744" cy="1246744"/>
      </dsp:txXfrm>
    </dsp:sp>
    <dsp:sp modelId="{FC6C8674-DC02-48D9-B243-699F4FE1CA2B}">
      <dsp:nvSpPr>
        <dsp:cNvPr id="0" name=""/>
        <dsp:cNvSpPr/>
      </dsp:nvSpPr>
      <dsp:spPr>
        <a:xfrm>
          <a:off x="5236463" y="2297078"/>
          <a:ext cx="1763162" cy="17631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10241"/>
            <a:lumOff val="2934"/>
            <a:alphaOff val="15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同质化严重</a:t>
          </a:r>
          <a:endParaRPr lang="zh-CN" altLang="en-US" sz="2300" kern="1200" dirty="0"/>
        </a:p>
      </dsp:txBody>
      <dsp:txXfrm>
        <a:off x="5494672" y="2555287"/>
        <a:ext cx="1246744" cy="1246744"/>
      </dsp:txXfrm>
    </dsp:sp>
    <dsp:sp modelId="{C09774A3-F244-4176-ABA9-02C035D1E0B0}">
      <dsp:nvSpPr>
        <dsp:cNvPr id="0" name=""/>
        <dsp:cNvSpPr/>
      </dsp:nvSpPr>
      <dsp:spPr>
        <a:xfrm>
          <a:off x="2940014" y="4593527"/>
          <a:ext cx="1763162" cy="17631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15361"/>
            <a:lumOff val="4401"/>
            <a:alphaOff val="225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库存积压</a:t>
          </a:r>
          <a:endParaRPr lang="zh-CN" altLang="en-US" sz="2300" kern="1200" dirty="0"/>
        </a:p>
      </dsp:txBody>
      <dsp:txXfrm>
        <a:off x="3198223" y="4851736"/>
        <a:ext cx="1246744" cy="1246744"/>
      </dsp:txXfrm>
    </dsp:sp>
    <dsp:sp modelId="{F41404C0-6DF7-478A-83A5-207EB52B3750}">
      <dsp:nvSpPr>
        <dsp:cNvPr id="0" name=""/>
        <dsp:cNvSpPr/>
      </dsp:nvSpPr>
      <dsp:spPr>
        <a:xfrm>
          <a:off x="643565" y="2297078"/>
          <a:ext cx="1763162" cy="1763162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20481"/>
            <a:lumOff val="5868"/>
            <a:alphaOff val="30000"/>
          </a:schemeClr>
        </a:soli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电子商务与传统销售未和谐发展</a:t>
          </a:r>
          <a:endParaRPr lang="zh-CN" altLang="en-US" sz="2300" kern="1200" dirty="0"/>
        </a:p>
      </dsp:txBody>
      <dsp:txXfrm>
        <a:off x="901774" y="2555287"/>
        <a:ext cx="1246744" cy="12467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3FF10-8B0F-4422-BF58-ACF2914FCF3C}">
      <dsp:nvSpPr>
        <dsp:cNvPr id="0" name=""/>
        <dsp:cNvSpPr/>
      </dsp:nvSpPr>
      <dsp:spPr>
        <a:xfrm>
          <a:off x="1020975" y="2987"/>
          <a:ext cx="973530" cy="973530"/>
        </a:xfrm>
        <a:prstGeom prst="ellipse">
          <a:avLst/>
        </a:prstGeom>
        <a:solidFill>
          <a:schemeClr val="accent1">
            <a:shade val="80000"/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2F6FAE-96B6-4A1F-9274-02A222350FDE}">
      <dsp:nvSpPr>
        <dsp:cNvPr id="0" name=""/>
        <dsp:cNvSpPr/>
      </dsp:nvSpPr>
      <dsp:spPr>
        <a:xfrm>
          <a:off x="1507740" y="2987"/>
          <a:ext cx="5194138" cy="97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（</a:t>
          </a:r>
          <a:r>
            <a:rPr lang="en-US" altLang="zh-CN" sz="2800" kern="1200" dirty="0" smtClean="0"/>
            <a:t>1</a:t>
          </a:r>
          <a:r>
            <a:rPr lang="zh-CN" altLang="en-US" sz="2800" kern="1200" dirty="0" smtClean="0"/>
            <a:t>）</a:t>
          </a:r>
          <a:r>
            <a:rPr lang="zh-CN" sz="2800" kern="1200" dirty="0" smtClean="0"/>
            <a:t>、珠宝行业现状</a:t>
          </a:r>
          <a:endParaRPr lang="zh-CN" sz="2800" kern="1200" dirty="0"/>
        </a:p>
      </dsp:txBody>
      <dsp:txXfrm>
        <a:off x="1507740" y="2987"/>
        <a:ext cx="5194138" cy="973530"/>
      </dsp:txXfrm>
    </dsp:sp>
    <dsp:sp modelId="{9BC46FA2-9B86-4BB5-B5E4-E4C9C2D8E5FB}">
      <dsp:nvSpPr>
        <dsp:cNvPr id="0" name=""/>
        <dsp:cNvSpPr/>
      </dsp:nvSpPr>
      <dsp:spPr>
        <a:xfrm>
          <a:off x="1020975" y="976517"/>
          <a:ext cx="973530" cy="973530"/>
        </a:xfrm>
        <a:prstGeom prst="ellipse">
          <a:avLst/>
        </a:prstGeom>
        <a:solidFill>
          <a:schemeClr val="accent1">
            <a:shade val="80000"/>
            <a:alpha val="50000"/>
            <a:hueOff val="-219485"/>
            <a:satOff val="7974"/>
            <a:lumOff val="13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A5951C1-2AD1-41B7-843F-70B5A64B053A}">
      <dsp:nvSpPr>
        <dsp:cNvPr id="0" name=""/>
        <dsp:cNvSpPr/>
      </dsp:nvSpPr>
      <dsp:spPr>
        <a:xfrm>
          <a:off x="1507740" y="976517"/>
          <a:ext cx="5194138" cy="97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（</a:t>
          </a:r>
          <a:r>
            <a:rPr lang="en-US" altLang="zh-CN" sz="2800" kern="1200" dirty="0" smtClean="0"/>
            <a:t>2</a:t>
          </a:r>
          <a:r>
            <a:rPr lang="zh-CN" altLang="en-US" sz="2800" kern="1200" dirty="0" smtClean="0"/>
            <a:t>）</a:t>
          </a:r>
          <a:r>
            <a:rPr lang="zh-CN" sz="2800" kern="1200" dirty="0" smtClean="0"/>
            <a:t>、电子商务销售模式的特征和优势</a:t>
          </a:r>
          <a:endParaRPr lang="zh-CN" sz="2800" kern="1200" dirty="0"/>
        </a:p>
      </dsp:txBody>
      <dsp:txXfrm>
        <a:off x="1507740" y="976517"/>
        <a:ext cx="5194138" cy="973530"/>
      </dsp:txXfrm>
    </dsp:sp>
    <dsp:sp modelId="{20B1D957-8B4E-445F-96C7-9596A2503E00}">
      <dsp:nvSpPr>
        <dsp:cNvPr id="0" name=""/>
        <dsp:cNvSpPr/>
      </dsp:nvSpPr>
      <dsp:spPr>
        <a:xfrm>
          <a:off x="1020975" y="1950047"/>
          <a:ext cx="973530" cy="973530"/>
        </a:xfrm>
        <a:prstGeom prst="ellipse">
          <a:avLst/>
        </a:prstGeom>
        <a:solidFill>
          <a:schemeClr val="accent1">
            <a:shade val="80000"/>
            <a:alpha val="50000"/>
            <a:hueOff val="-438970"/>
            <a:satOff val="15948"/>
            <a:lumOff val="260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E88E34E5-4CCE-428B-A072-C747C8BEF942}">
      <dsp:nvSpPr>
        <dsp:cNvPr id="0" name=""/>
        <dsp:cNvSpPr/>
      </dsp:nvSpPr>
      <dsp:spPr>
        <a:xfrm>
          <a:off x="1507740" y="1950047"/>
          <a:ext cx="5194138" cy="97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（</a:t>
          </a:r>
          <a:r>
            <a:rPr lang="en-US" altLang="zh-CN" sz="2800" kern="1200" dirty="0" smtClean="0"/>
            <a:t>3</a:t>
          </a:r>
          <a:r>
            <a:rPr lang="zh-CN" altLang="en-US" sz="2800" kern="1200" dirty="0" smtClean="0"/>
            <a:t>）</a:t>
          </a:r>
          <a:r>
            <a:rPr lang="zh-CN" sz="2800" kern="1200" dirty="0" smtClean="0"/>
            <a:t>、调研报告的分析整理</a:t>
          </a:r>
          <a:endParaRPr lang="zh-CN" sz="2800" kern="1200" dirty="0"/>
        </a:p>
      </dsp:txBody>
      <dsp:txXfrm>
        <a:off x="1507740" y="1950047"/>
        <a:ext cx="5194138" cy="973530"/>
      </dsp:txXfrm>
    </dsp:sp>
    <dsp:sp modelId="{2025B375-BF7A-4BFE-9E1E-B813261F90D4}">
      <dsp:nvSpPr>
        <dsp:cNvPr id="0" name=""/>
        <dsp:cNvSpPr/>
      </dsp:nvSpPr>
      <dsp:spPr>
        <a:xfrm>
          <a:off x="1020975" y="2923577"/>
          <a:ext cx="973530" cy="973530"/>
        </a:xfrm>
        <a:prstGeom prst="ellipse">
          <a:avLst/>
        </a:prstGeom>
        <a:solidFill>
          <a:schemeClr val="accent1">
            <a:shade val="80000"/>
            <a:alpha val="50000"/>
            <a:hueOff val="-438970"/>
            <a:satOff val="15948"/>
            <a:lumOff val="260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9123CD6-A2E2-4EA6-84E8-A06A693D0EBE}">
      <dsp:nvSpPr>
        <dsp:cNvPr id="0" name=""/>
        <dsp:cNvSpPr/>
      </dsp:nvSpPr>
      <dsp:spPr>
        <a:xfrm>
          <a:off x="1507740" y="2923577"/>
          <a:ext cx="5194138" cy="97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（</a:t>
          </a:r>
          <a:r>
            <a:rPr lang="en-US" altLang="zh-CN" sz="2800" kern="1200" dirty="0" smtClean="0"/>
            <a:t>4</a:t>
          </a:r>
          <a:r>
            <a:rPr lang="zh-CN" altLang="en-US" sz="2800" kern="1200" dirty="0" smtClean="0"/>
            <a:t>）</a:t>
          </a:r>
          <a:r>
            <a:rPr lang="zh-CN" sz="2800" kern="1200" dirty="0" smtClean="0"/>
            <a:t>、分析比较传统销售模式和电子商务</a:t>
          </a:r>
          <a:endParaRPr lang="zh-CN" sz="2800" kern="1200" dirty="0"/>
        </a:p>
      </dsp:txBody>
      <dsp:txXfrm>
        <a:off x="1507740" y="2923577"/>
        <a:ext cx="5194138" cy="973530"/>
      </dsp:txXfrm>
    </dsp:sp>
    <dsp:sp modelId="{51D20FD0-A42D-4628-9133-4E46C195B48D}">
      <dsp:nvSpPr>
        <dsp:cNvPr id="0" name=""/>
        <dsp:cNvSpPr/>
      </dsp:nvSpPr>
      <dsp:spPr>
        <a:xfrm>
          <a:off x="1020975" y="3897107"/>
          <a:ext cx="973530" cy="973530"/>
        </a:xfrm>
        <a:prstGeom prst="ellipse">
          <a:avLst/>
        </a:prstGeom>
        <a:solidFill>
          <a:schemeClr val="accent1">
            <a:shade val="80000"/>
            <a:alpha val="50000"/>
            <a:hueOff val="-219485"/>
            <a:satOff val="7974"/>
            <a:lumOff val="130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F953316-FA4E-4430-A7AC-9612FAE6239D}">
      <dsp:nvSpPr>
        <dsp:cNvPr id="0" name=""/>
        <dsp:cNvSpPr/>
      </dsp:nvSpPr>
      <dsp:spPr>
        <a:xfrm>
          <a:off x="1507740" y="3897107"/>
          <a:ext cx="5194138" cy="973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5560" rIns="0" bIns="3556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800" kern="1200" dirty="0" smtClean="0"/>
            <a:t>（</a:t>
          </a:r>
          <a:r>
            <a:rPr lang="en-US" altLang="zh-CN" sz="2800" kern="1200" dirty="0" smtClean="0"/>
            <a:t>5</a:t>
          </a:r>
          <a:r>
            <a:rPr lang="zh-CN" altLang="en-US" sz="2800" kern="1200" dirty="0" smtClean="0"/>
            <a:t>）</a:t>
          </a:r>
          <a:r>
            <a:rPr lang="zh-CN" sz="2800" kern="1200" dirty="0" smtClean="0"/>
            <a:t>、电子商务销售模式对珠宝首饰行业</a:t>
          </a:r>
          <a:r>
            <a:rPr lang="zh-CN" altLang="en-US" sz="2800" kern="1200" dirty="0" smtClean="0"/>
            <a:t>传统销售</a:t>
          </a:r>
          <a:r>
            <a:rPr lang="zh-CN" sz="2800" kern="1200" dirty="0" smtClean="0"/>
            <a:t>的影响</a:t>
          </a:r>
          <a:endParaRPr lang="zh-CN" sz="2800" kern="1200" dirty="0"/>
        </a:p>
      </dsp:txBody>
      <dsp:txXfrm>
        <a:off x="1507740" y="3897107"/>
        <a:ext cx="5194138" cy="973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4FF477-85C5-466B-BC9B-DE6714B048FF}">
      <dsp:nvSpPr>
        <dsp:cNvPr id="0" name=""/>
        <dsp:cNvSpPr/>
      </dsp:nvSpPr>
      <dsp:spPr>
        <a:xfrm>
          <a:off x="4454" y="1468763"/>
          <a:ext cx="1543821" cy="193609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对已有资料进行分析，整理出传统销售模式与电子商务模式的优劣势</a:t>
          </a:r>
          <a:endParaRPr lang="zh-CN" altLang="en-US" sz="1600" kern="1200" dirty="0"/>
        </a:p>
      </dsp:txBody>
      <dsp:txXfrm>
        <a:off x="49009" y="1513318"/>
        <a:ext cx="1454711" cy="1432109"/>
      </dsp:txXfrm>
    </dsp:sp>
    <dsp:sp modelId="{BC2F98D2-EAC4-4C51-B65C-24ECE6B0E630}">
      <dsp:nvSpPr>
        <dsp:cNvPr id="0" name=""/>
        <dsp:cNvSpPr/>
      </dsp:nvSpPr>
      <dsp:spPr>
        <a:xfrm>
          <a:off x="874435" y="2620893"/>
          <a:ext cx="1581644" cy="1581644"/>
        </a:xfrm>
        <a:prstGeom prst="leftCircularArrow">
          <a:avLst>
            <a:gd name="adj1" fmla="val 2643"/>
            <a:gd name="adj2" fmla="val 321424"/>
            <a:gd name="adj3" fmla="val 1318115"/>
            <a:gd name="adj4" fmla="val 8245669"/>
            <a:gd name="adj5" fmla="val 308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17A13B-C0FD-4106-A175-586F4BAF6A8E}">
      <dsp:nvSpPr>
        <dsp:cNvPr id="0" name=""/>
        <dsp:cNvSpPr/>
      </dsp:nvSpPr>
      <dsp:spPr>
        <a:xfrm>
          <a:off x="442392" y="3124943"/>
          <a:ext cx="1372285" cy="545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资料整理</a:t>
          </a:r>
          <a:r>
            <a:rPr lang="zh-CN" sz="1900" kern="1200" dirty="0" smtClean="0"/>
            <a:t>法</a:t>
          </a:r>
          <a:endParaRPr lang="zh-CN" sz="1900" kern="1200" dirty="0"/>
        </a:p>
      </dsp:txBody>
      <dsp:txXfrm>
        <a:off x="458375" y="3140926"/>
        <a:ext cx="1340319" cy="513746"/>
      </dsp:txXfrm>
    </dsp:sp>
    <dsp:sp modelId="{0DE69F9E-15E0-46CB-A3F3-CD27434F570E}">
      <dsp:nvSpPr>
        <dsp:cNvPr id="0" name=""/>
        <dsp:cNvSpPr/>
      </dsp:nvSpPr>
      <dsp:spPr>
        <a:xfrm>
          <a:off x="1954561" y="1517945"/>
          <a:ext cx="1543821" cy="189503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600" kern="1200" dirty="0" smtClean="0"/>
            <a:t>通过调查问卷</a:t>
          </a:r>
          <a:r>
            <a:rPr lang="zh-CN" altLang="en-US" sz="1600" b="0" kern="1200" dirty="0" smtClean="0"/>
            <a:t>形式，调研市民对两种销售模式的看法和意见</a:t>
          </a:r>
          <a:endParaRPr lang="zh-CN" altLang="en-US" sz="1600" b="0" kern="1200" dirty="0"/>
        </a:p>
      </dsp:txBody>
      <dsp:txXfrm>
        <a:off x="1998171" y="1967634"/>
        <a:ext cx="1456601" cy="1401734"/>
      </dsp:txXfrm>
    </dsp:sp>
    <dsp:sp modelId="{029FA91C-277F-4963-8936-929C0B863BD6}">
      <dsp:nvSpPr>
        <dsp:cNvPr id="0" name=""/>
        <dsp:cNvSpPr/>
      </dsp:nvSpPr>
      <dsp:spPr>
        <a:xfrm>
          <a:off x="2674648" y="676669"/>
          <a:ext cx="1858618" cy="1858618"/>
        </a:xfrm>
        <a:prstGeom prst="circularArrow">
          <a:avLst>
            <a:gd name="adj1" fmla="val 2249"/>
            <a:gd name="adj2" fmla="val 271043"/>
            <a:gd name="adj3" fmla="val 20159917"/>
            <a:gd name="adj4" fmla="val 13181981"/>
            <a:gd name="adj5" fmla="val 2624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36450-E990-4923-9D5D-B054884B1B60}">
      <dsp:nvSpPr>
        <dsp:cNvPr id="0" name=""/>
        <dsp:cNvSpPr/>
      </dsp:nvSpPr>
      <dsp:spPr>
        <a:xfrm>
          <a:off x="2242594" y="1252737"/>
          <a:ext cx="1372285" cy="545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市场调研</a:t>
          </a:r>
          <a:r>
            <a:rPr lang="zh-CN" sz="1900" kern="1200" dirty="0" smtClean="0"/>
            <a:t>法</a:t>
          </a:r>
          <a:endParaRPr lang="zh-CN" sz="1900" kern="1200" dirty="0"/>
        </a:p>
      </dsp:txBody>
      <dsp:txXfrm>
        <a:off x="2258577" y="1268720"/>
        <a:ext cx="1340319" cy="513746"/>
      </dsp:txXfrm>
    </dsp:sp>
    <dsp:sp modelId="{128A7B59-6435-4C60-AD85-AA130847CBDB}">
      <dsp:nvSpPr>
        <dsp:cNvPr id="0" name=""/>
        <dsp:cNvSpPr/>
      </dsp:nvSpPr>
      <dsp:spPr>
        <a:xfrm>
          <a:off x="3833343" y="1468763"/>
          <a:ext cx="1543821" cy="193609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200" kern="1200" dirty="0" smtClean="0"/>
            <a:t>对调研所得结果进行统计分析</a:t>
          </a:r>
          <a:endParaRPr lang="zh-CN" sz="2200" kern="1200" dirty="0"/>
        </a:p>
      </dsp:txBody>
      <dsp:txXfrm>
        <a:off x="3877898" y="1513318"/>
        <a:ext cx="1454711" cy="1432109"/>
      </dsp:txXfrm>
    </dsp:sp>
    <dsp:sp modelId="{F7C07BDE-A64F-4D58-A7F0-DA68BEE5F509}">
      <dsp:nvSpPr>
        <dsp:cNvPr id="0" name=""/>
        <dsp:cNvSpPr/>
      </dsp:nvSpPr>
      <dsp:spPr>
        <a:xfrm>
          <a:off x="4690857" y="2476878"/>
          <a:ext cx="1643751" cy="1643751"/>
        </a:xfrm>
        <a:prstGeom prst="leftCircularArrow">
          <a:avLst>
            <a:gd name="adj1" fmla="val 2543"/>
            <a:gd name="adj2" fmla="val 308563"/>
            <a:gd name="adj3" fmla="val 1263183"/>
            <a:gd name="adj4" fmla="val 8203599"/>
            <a:gd name="adj5" fmla="val 296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FAFD60-9F89-4988-BA40-43CFB42E7A94}">
      <dsp:nvSpPr>
        <dsp:cNvPr id="0" name=""/>
        <dsp:cNvSpPr/>
      </dsp:nvSpPr>
      <dsp:spPr>
        <a:xfrm>
          <a:off x="4186803" y="3124943"/>
          <a:ext cx="1372285" cy="545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数据分析法</a:t>
          </a:r>
          <a:endParaRPr lang="zh-CN" sz="1900" kern="1200" dirty="0"/>
        </a:p>
      </dsp:txBody>
      <dsp:txXfrm>
        <a:off x="4202786" y="3140926"/>
        <a:ext cx="1340319" cy="513746"/>
      </dsp:txXfrm>
    </dsp:sp>
    <dsp:sp modelId="{ABA39E10-2517-4B9F-8A11-30B085A3DD5E}">
      <dsp:nvSpPr>
        <dsp:cNvPr id="0" name=""/>
        <dsp:cNvSpPr/>
      </dsp:nvSpPr>
      <dsp:spPr>
        <a:xfrm>
          <a:off x="5747788" y="1458736"/>
          <a:ext cx="1543821" cy="195615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1400" kern="1200" dirty="0" smtClean="0"/>
            <a:t>比较两种销售模式的现状，研究出合适的经营模式来推动珠宝行业发展</a:t>
          </a:r>
          <a:endParaRPr lang="zh-CN" altLang="en-US" sz="1400" kern="1200" dirty="0"/>
        </a:p>
      </dsp:txBody>
      <dsp:txXfrm>
        <a:off x="5792805" y="1922928"/>
        <a:ext cx="1453787" cy="1446943"/>
      </dsp:txXfrm>
    </dsp:sp>
    <dsp:sp modelId="{331D85FF-78C3-479A-B5BC-EAD622B8EF1A}">
      <dsp:nvSpPr>
        <dsp:cNvPr id="0" name=""/>
        <dsp:cNvSpPr/>
      </dsp:nvSpPr>
      <dsp:spPr>
        <a:xfrm>
          <a:off x="6095314" y="1252737"/>
          <a:ext cx="1372285" cy="5457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900" kern="1200" dirty="0" smtClean="0"/>
            <a:t>比较研究法</a:t>
          </a:r>
          <a:endParaRPr lang="zh-CN" sz="1900" kern="1200" dirty="0"/>
        </a:p>
      </dsp:txBody>
      <dsp:txXfrm>
        <a:off x="6111297" y="1268720"/>
        <a:ext cx="1340319" cy="5137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CD725-9CA5-44C9-ACE3-A487A78BA1FD}">
      <dsp:nvSpPr>
        <dsp:cNvPr id="0" name=""/>
        <dsp:cNvSpPr/>
      </dsp:nvSpPr>
      <dsp:spPr>
        <a:xfrm>
          <a:off x="411266" y="3206"/>
          <a:ext cx="2752948" cy="110117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</a:t>
          </a:r>
          <a:r>
            <a:rPr lang="zh-CN" sz="2300" kern="1200" dirty="0" smtClean="0"/>
            <a:t>、完成初稿（预计</a:t>
          </a:r>
          <a:r>
            <a:rPr lang="en-US" altLang="zh-CN" sz="2300" kern="1200" dirty="0" smtClean="0"/>
            <a:t>12</a:t>
          </a:r>
          <a:r>
            <a:rPr lang="zh-CN" sz="2300" kern="1200" dirty="0" smtClean="0"/>
            <a:t>月底）</a:t>
          </a:r>
          <a:endParaRPr lang="zh-CN" sz="2300" kern="1200" dirty="0"/>
        </a:p>
      </dsp:txBody>
      <dsp:txXfrm>
        <a:off x="961856" y="3206"/>
        <a:ext cx="1651769" cy="1101179"/>
      </dsp:txXfrm>
    </dsp:sp>
    <dsp:sp modelId="{0317B1D1-B4F9-47FA-AE75-BCA1C4B2FF95}">
      <dsp:nvSpPr>
        <dsp:cNvPr id="0" name=""/>
        <dsp:cNvSpPr/>
      </dsp:nvSpPr>
      <dsp:spPr>
        <a:xfrm>
          <a:off x="2806331" y="96806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通过查阅资料和文献，分析电子商务对传统珠宝首饰销售的影响</a:t>
          </a:r>
          <a:endParaRPr lang="zh-CN" sz="1500" kern="1200" dirty="0"/>
        </a:p>
      </dsp:txBody>
      <dsp:txXfrm>
        <a:off x="3263320" y="96806"/>
        <a:ext cx="1370969" cy="913978"/>
      </dsp:txXfrm>
    </dsp:sp>
    <dsp:sp modelId="{9028FF7B-9CA4-4C2E-AEA4-07C7B695112C}">
      <dsp:nvSpPr>
        <dsp:cNvPr id="0" name=""/>
        <dsp:cNvSpPr/>
      </dsp:nvSpPr>
      <dsp:spPr>
        <a:xfrm>
          <a:off x="4771386" y="96806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分析比较传统销售模式与电子商务的不同，以及他们之间的关系</a:t>
          </a:r>
          <a:endParaRPr lang="zh-CN" sz="1500" kern="1200" dirty="0"/>
        </a:p>
      </dsp:txBody>
      <dsp:txXfrm>
        <a:off x="5228375" y="96806"/>
        <a:ext cx="1370969" cy="913978"/>
      </dsp:txXfrm>
    </dsp:sp>
    <dsp:sp modelId="{573558EF-CD68-453C-B024-BC1BF4D68371}">
      <dsp:nvSpPr>
        <dsp:cNvPr id="0" name=""/>
        <dsp:cNvSpPr/>
      </dsp:nvSpPr>
      <dsp:spPr>
        <a:xfrm>
          <a:off x="411266" y="1258550"/>
          <a:ext cx="2752948" cy="110117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</a:t>
          </a:r>
          <a:r>
            <a:rPr lang="zh-CN" sz="2300" kern="1200" dirty="0" smtClean="0"/>
            <a:t>、</a:t>
          </a:r>
          <a:r>
            <a:rPr lang="zh-CN" altLang="en-US" sz="2300" kern="1200" dirty="0" smtClean="0"/>
            <a:t>具体调研</a:t>
          </a:r>
          <a:endParaRPr lang="en-US" altLang="zh-CN" sz="2300" kern="120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2300" kern="1200" dirty="0" smtClean="0"/>
            <a:t>（预计</a:t>
          </a:r>
          <a:r>
            <a:rPr lang="en-US" altLang="zh-CN" sz="2300" kern="1200" dirty="0" smtClean="0"/>
            <a:t>1</a:t>
          </a:r>
          <a:r>
            <a:rPr lang="zh-CN" sz="2300" kern="1200" dirty="0" smtClean="0"/>
            <a:t>月底）</a:t>
          </a:r>
          <a:endParaRPr lang="zh-CN" sz="2300" kern="1200" dirty="0"/>
        </a:p>
      </dsp:txBody>
      <dsp:txXfrm>
        <a:off x="961856" y="1258550"/>
        <a:ext cx="1651769" cy="1101179"/>
      </dsp:txXfrm>
    </dsp:sp>
    <dsp:sp modelId="{6422966C-A1C7-4AC9-B4C2-601FB0EF24B9}">
      <dsp:nvSpPr>
        <dsp:cNvPr id="0" name=""/>
        <dsp:cNvSpPr/>
      </dsp:nvSpPr>
      <dsp:spPr>
        <a:xfrm>
          <a:off x="2806331" y="1352150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以调查问卷的形式，</a:t>
          </a:r>
          <a:r>
            <a:rPr lang="zh-CN" altLang="en-US" sz="1500" kern="1200" dirty="0" smtClean="0"/>
            <a:t>对</a:t>
          </a:r>
          <a:r>
            <a:rPr lang="zh-CN" sz="1500" kern="1200" dirty="0" smtClean="0"/>
            <a:t>不同的人围绕</a:t>
          </a:r>
          <a:r>
            <a:rPr lang="zh-CN" altLang="en-US" sz="1500" kern="1200" dirty="0" smtClean="0"/>
            <a:t>不同</a:t>
          </a:r>
          <a:r>
            <a:rPr lang="zh-CN" sz="1500" kern="1200" dirty="0" smtClean="0"/>
            <a:t>销售模式进行</a:t>
          </a:r>
          <a:r>
            <a:rPr lang="zh-CN" altLang="en-US" sz="1500" kern="1200" dirty="0" smtClean="0"/>
            <a:t>问卷调查</a:t>
          </a:r>
          <a:endParaRPr lang="zh-CN" sz="1500" kern="1200" dirty="0"/>
        </a:p>
      </dsp:txBody>
      <dsp:txXfrm>
        <a:off x="3263320" y="1352150"/>
        <a:ext cx="1370969" cy="913978"/>
      </dsp:txXfrm>
    </dsp:sp>
    <dsp:sp modelId="{5A608AD0-52AC-45FC-9B75-A3D2DC4B62AF}">
      <dsp:nvSpPr>
        <dsp:cNvPr id="0" name=""/>
        <dsp:cNvSpPr/>
      </dsp:nvSpPr>
      <dsp:spPr>
        <a:xfrm>
          <a:off x="4771386" y="1352150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分线上线</a:t>
          </a:r>
          <a:r>
            <a:rPr lang="zh-CN" altLang="en-US" sz="1500" kern="1200" dirty="0" smtClean="0"/>
            <a:t>网络问卷和线</a:t>
          </a:r>
          <a:r>
            <a:rPr lang="zh-CN" sz="1500" kern="1200" dirty="0" smtClean="0"/>
            <a:t>下</a:t>
          </a:r>
          <a:r>
            <a:rPr lang="zh-CN" altLang="en-US" sz="1500" kern="1200" dirty="0" smtClean="0"/>
            <a:t>实地问卷</a:t>
          </a:r>
          <a:r>
            <a:rPr lang="zh-CN" sz="1500" kern="1200" dirty="0" smtClean="0"/>
            <a:t>两个调查方向</a:t>
          </a:r>
          <a:endParaRPr lang="zh-CN" sz="1500" kern="1200" dirty="0"/>
        </a:p>
      </dsp:txBody>
      <dsp:txXfrm>
        <a:off x="5228375" y="1352150"/>
        <a:ext cx="1370969" cy="913978"/>
      </dsp:txXfrm>
    </dsp:sp>
    <dsp:sp modelId="{745FC0A7-8919-4425-AF12-3CE7A840AA0A}">
      <dsp:nvSpPr>
        <dsp:cNvPr id="0" name=""/>
        <dsp:cNvSpPr/>
      </dsp:nvSpPr>
      <dsp:spPr>
        <a:xfrm>
          <a:off x="411266" y="2513895"/>
          <a:ext cx="2752948" cy="110117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</a:t>
          </a:r>
          <a:r>
            <a:rPr lang="zh-CN" sz="2300" kern="1200" dirty="0" smtClean="0"/>
            <a:t>、总结分析（预计</a:t>
          </a:r>
          <a:r>
            <a:rPr lang="en-US" altLang="zh-CN" sz="2300" kern="1200" dirty="0" smtClean="0"/>
            <a:t>3</a:t>
          </a:r>
          <a:r>
            <a:rPr lang="zh-CN" sz="2300" kern="1200" dirty="0" smtClean="0"/>
            <a:t>月）</a:t>
          </a:r>
          <a:endParaRPr lang="zh-CN" sz="2300" kern="1200" dirty="0"/>
        </a:p>
      </dsp:txBody>
      <dsp:txXfrm>
        <a:off x="961856" y="2513895"/>
        <a:ext cx="1651769" cy="1101179"/>
      </dsp:txXfrm>
    </dsp:sp>
    <dsp:sp modelId="{31D7FB19-5434-4B81-8CF0-803573E00008}">
      <dsp:nvSpPr>
        <dsp:cNvPr id="0" name=""/>
        <dsp:cNvSpPr/>
      </dsp:nvSpPr>
      <dsp:spPr>
        <a:xfrm>
          <a:off x="2806331" y="2607495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对大数据进行</a:t>
          </a:r>
          <a:r>
            <a:rPr lang="zh-CN" altLang="en-US" sz="1500" kern="1200" dirty="0" smtClean="0"/>
            <a:t>统计，分析</a:t>
          </a:r>
          <a:r>
            <a:rPr lang="zh-CN" sz="1500" kern="1200" dirty="0" smtClean="0"/>
            <a:t>比较传统销售与电子商务之间的关系</a:t>
          </a:r>
          <a:endParaRPr lang="zh-CN" sz="1500" kern="1200" dirty="0"/>
        </a:p>
      </dsp:txBody>
      <dsp:txXfrm>
        <a:off x="3263320" y="2607495"/>
        <a:ext cx="1370969" cy="913978"/>
      </dsp:txXfrm>
    </dsp:sp>
    <dsp:sp modelId="{18F7B83E-4AE6-409A-8542-85DD301A6F48}">
      <dsp:nvSpPr>
        <dsp:cNvPr id="0" name=""/>
        <dsp:cNvSpPr/>
      </dsp:nvSpPr>
      <dsp:spPr>
        <a:xfrm>
          <a:off x="4771386" y="2607495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sz="1500" kern="1200" dirty="0" smtClean="0"/>
            <a:t>分析电子商务对传统销售模式的影响</a:t>
          </a:r>
          <a:endParaRPr lang="zh-CN" sz="1500" kern="1200" dirty="0"/>
        </a:p>
      </dsp:txBody>
      <dsp:txXfrm>
        <a:off x="5228375" y="2607495"/>
        <a:ext cx="1370969" cy="913978"/>
      </dsp:txXfrm>
    </dsp:sp>
    <dsp:sp modelId="{DF26A153-E7A5-4C33-AF0C-0EB2A51047AF}">
      <dsp:nvSpPr>
        <dsp:cNvPr id="0" name=""/>
        <dsp:cNvSpPr/>
      </dsp:nvSpPr>
      <dsp:spPr>
        <a:xfrm>
          <a:off x="411266" y="3769239"/>
          <a:ext cx="2752948" cy="1101179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14605" rIns="0" bIns="1460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2300" kern="1200" dirty="0" smtClean="0"/>
            <a:t>4</a:t>
          </a:r>
          <a:r>
            <a:rPr lang="zh-CN" altLang="en-US" sz="2300" kern="1200" dirty="0" smtClean="0"/>
            <a:t>、整理完善</a:t>
          </a:r>
          <a:endParaRPr lang="en-US" altLang="zh-CN" sz="2300" kern="1200" dirty="0" smtClean="0"/>
        </a:p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300" kern="1200" dirty="0" smtClean="0"/>
            <a:t>（预计</a:t>
          </a:r>
          <a:r>
            <a:rPr lang="en-US" altLang="zh-CN" sz="2300" kern="1200" dirty="0" smtClean="0"/>
            <a:t>5</a:t>
          </a:r>
          <a:r>
            <a:rPr lang="zh-CN" altLang="en-US" sz="2300" kern="1200" dirty="0" smtClean="0"/>
            <a:t>月前）</a:t>
          </a:r>
          <a:endParaRPr lang="en-US" altLang="zh-CN" sz="2300" kern="1200" dirty="0" smtClean="0"/>
        </a:p>
      </dsp:txBody>
      <dsp:txXfrm>
        <a:off x="961856" y="3769239"/>
        <a:ext cx="1651769" cy="1101179"/>
      </dsp:txXfrm>
    </dsp:sp>
    <dsp:sp modelId="{D79A4412-5A95-4BAD-8BB8-8064EED77E44}">
      <dsp:nvSpPr>
        <dsp:cNvPr id="0" name=""/>
        <dsp:cNvSpPr/>
      </dsp:nvSpPr>
      <dsp:spPr>
        <a:xfrm>
          <a:off x="2806331" y="3862839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对论文进行修改补充，查阅资料完善论文内容</a:t>
          </a:r>
          <a:endParaRPr lang="en-US" altLang="zh-CN" sz="1500" kern="1200" dirty="0" smtClean="0"/>
        </a:p>
      </dsp:txBody>
      <dsp:txXfrm>
        <a:off x="3263320" y="3862839"/>
        <a:ext cx="1370969" cy="913978"/>
      </dsp:txXfrm>
    </dsp:sp>
    <dsp:sp modelId="{10D1F05E-1503-4BA0-9C6F-F6B821DD92E1}">
      <dsp:nvSpPr>
        <dsp:cNvPr id="0" name=""/>
        <dsp:cNvSpPr/>
      </dsp:nvSpPr>
      <dsp:spPr>
        <a:xfrm>
          <a:off x="4771386" y="3862839"/>
          <a:ext cx="2284947" cy="913978"/>
        </a:xfrm>
        <a:prstGeom prst="chevron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500" kern="1200" dirty="0" smtClean="0"/>
            <a:t>将论文进行规范性排版修改</a:t>
          </a:r>
          <a:endParaRPr lang="en-US" altLang="zh-CN" sz="1500" kern="1200" dirty="0" smtClean="0"/>
        </a:p>
      </dsp:txBody>
      <dsp:txXfrm>
        <a:off x="5228375" y="3862839"/>
        <a:ext cx="1370969" cy="913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#1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nodeVertAlign" val="t"/>
          <dgm:param type="vertAlign" val="mid"/>
          <dgm:param type="nodeHorzAlign" val="l"/>
          <dgm:param type="fallback" val="2D"/>
        </dgm:alg>
      </dgm:if>
      <dgm:else name="Name3">
        <dgm:alg type="lin">
          <dgm:param type="linDir" val="fromT"/>
          <dgm:param type="nodeVertAlign" val="t"/>
          <dgm:param type="vertAlign" val="mid"/>
          <dgm:param type="nodeHorzAlign" val="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VertAlign" val="mid"/>
              <dgm:param type="nodeHorzAlign" val="l"/>
              <dgm:param type="fallback" val="2D"/>
            </dgm:alg>
          </dgm:if>
          <dgm:else name="Name7">
            <dgm:alg type="lin">
              <dgm:param type="linDir" val="fromR"/>
              <dgm:param type="nodeVertAlign" val="mid"/>
              <dgm:param type="nodeHorzAlign" val="r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3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844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743BBE45-4154-4B2A-B275-815E92A1CFC4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45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846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847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848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406CC61-528E-4769-8948-9C156A5A2022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8406CC61-528E-4769-8948-9C156A5A2022}" type="slidenum">
              <a:rPr altLang="en-US" lang="zh-CN" smtClean="0"/>
              <a:t>5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11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lang="zh-CN" smtClean="0"/>
              <a:t>单击此处编辑母版副标题样式</a:t>
            </a:r>
            <a:endParaRPr lang="en-US"/>
          </a:p>
        </p:txBody>
      </p:sp>
      <p:sp>
        <p:nvSpPr>
          <p:cNvPr id="10487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3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3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3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2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2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2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56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lang="zh-CN" smtClean="0"/>
              <a:t>单击此处编辑母版副标题样式</a:t>
            </a:r>
            <a:endParaRPr lang="en-US"/>
          </a:p>
        </p:txBody>
      </p:sp>
      <p:sp>
        <p:nvSpPr>
          <p:cNvPr id="104865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5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5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5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5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5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5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8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8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8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8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6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77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78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81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9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99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0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0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0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70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70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9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9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9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4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88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89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90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91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92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2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2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2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2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6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61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r>
              <a:rPr altLang="en-US" lang="zh-CN" noProof="0" smtClean="0"/>
              <a:t>单击图标添加图片</a:t>
            </a:r>
            <a:endParaRPr lang="en-US" noProof="0" smtClean="0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6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6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6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6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7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73025"/>
            <a:ext cx="2141537" cy="587057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67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313" y="73025"/>
            <a:ext cx="6273800" cy="587057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67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67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7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r>
              <a:rPr altLang="zh-CN" lang="en-US"/>
              <a:t>‹#›</a:t>
            </a:r>
          </a:p>
        </p:txBody>
      </p:sp>
    </p:spTree>
  </p:cSld>
  <p:clrMapOvr>
    <a:masterClrMapping/>
  </p:clrMapOvr>
  <p:transition spd="med"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606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algn="l" indent="0" marL="0">
              <a:buNone/>
              <a:defRPr b="1" sz="1800">
                <a:solidFill>
                  <a:schemeClr val="tx2"/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altLang="en-US" kumimoji="0" lang="zh-CN" smtClean="0"/>
              <a:t>单击此处编辑母版副标题样式</a:t>
            </a:r>
            <a:endParaRPr kumimoji="0" lang="en-US"/>
          </a:p>
        </p:txBody>
      </p:sp>
      <p:sp>
        <p:nvSpPr>
          <p:cNvPr id="1048607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608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p>
            <a:endParaRPr altLang="en-US" lang="zh-CN"/>
          </a:p>
        </p:txBody>
      </p:sp>
      <p:sp>
        <p:nvSpPr>
          <p:cNvPr id="1048609" name="矩形 9"/>
          <p:cNvSpPr/>
          <p:nvPr/>
        </p:nvSpPr>
        <p:spPr bwMode="auto">
          <a:xfrm>
            <a:off x="381000" y="0"/>
            <a:ext cx="609600" cy="6858000"/>
          </a:xfrm>
          <a:prstGeom prst="rect"/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0" name="矩形 11"/>
          <p:cNvSpPr/>
          <p:nvPr/>
        </p:nvSpPr>
        <p:spPr bwMode="auto">
          <a:xfrm>
            <a:off x="276336" y="0"/>
            <a:ext cx="104664" cy="6858000"/>
          </a:xfrm>
          <a:prstGeom prst="rect"/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1" name="矩形 13"/>
          <p:cNvSpPr/>
          <p:nvPr/>
        </p:nvSpPr>
        <p:spPr bwMode="auto">
          <a:xfrm>
            <a:off x="990600" y="0"/>
            <a:ext cx="181872" cy="6858000"/>
          </a:xfrm>
          <a:prstGeom prst="rect"/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2" name="矩形 18"/>
          <p:cNvSpPr/>
          <p:nvPr/>
        </p:nvSpPr>
        <p:spPr bwMode="auto">
          <a:xfrm>
            <a:off x="1141320" y="0"/>
            <a:ext cx="230280" cy="6858000"/>
          </a:xfrm>
          <a:prstGeom prst="rect"/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3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4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5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/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7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/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8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619" name="矩形 26"/>
          <p:cNvSpPr/>
          <p:nvPr/>
        </p:nvSpPr>
        <p:spPr bwMode="auto">
          <a:xfrm>
            <a:off x="1219200" y="0"/>
            <a:ext cx="76200" cy="6858000"/>
          </a:xfrm>
          <a:prstGeom prst="rect"/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0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/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1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2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3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4" name="椭圆 24"/>
          <p:cNvSpPr/>
          <p:nvPr/>
        </p:nvSpPr>
        <p:spPr>
          <a:xfrm>
            <a:off x="1905000" y="4495800"/>
            <a:ext cx="365760" cy="365760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625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  <p:transition spd="med">
    <p:wipe dir="d"/>
  </p:transition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58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589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590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591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1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baseline="0" b="1" cap="small" sz="3000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782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indent="0" marL="0">
              <a:buNone/>
              <a:defRPr b="1" sz="1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783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84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p>
            <a:endParaRPr altLang="en-US" lang="zh-CN"/>
          </a:p>
        </p:txBody>
      </p:sp>
      <p:sp>
        <p:nvSpPr>
          <p:cNvPr id="1048785" name="矩形 8"/>
          <p:cNvSpPr/>
          <p:nvPr/>
        </p:nvSpPr>
        <p:spPr bwMode="auto">
          <a:xfrm>
            <a:off x="381000" y="0"/>
            <a:ext cx="609600" cy="6858000"/>
          </a:xfrm>
          <a:prstGeom prst="rect"/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6" name="矩形 9"/>
          <p:cNvSpPr/>
          <p:nvPr/>
        </p:nvSpPr>
        <p:spPr bwMode="auto">
          <a:xfrm>
            <a:off x="276336" y="0"/>
            <a:ext cx="104664" cy="6858000"/>
          </a:xfrm>
          <a:prstGeom prst="rect"/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7" name="矩形 10"/>
          <p:cNvSpPr/>
          <p:nvPr/>
        </p:nvSpPr>
        <p:spPr bwMode="auto">
          <a:xfrm>
            <a:off x="990600" y="0"/>
            <a:ext cx="181872" cy="6858000"/>
          </a:xfrm>
          <a:prstGeom prst="rect"/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8" name="矩形 11"/>
          <p:cNvSpPr/>
          <p:nvPr/>
        </p:nvSpPr>
        <p:spPr bwMode="auto">
          <a:xfrm>
            <a:off x="1141320" y="0"/>
            <a:ext cx="230280" cy="6858000"/>
          </a:xfrm>
          <a:prstGeom prst="rect"/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89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90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91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/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92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/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93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/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94" name="矩形 17"/>
          <p:cNvSpPr/>
          <p:nvPr/>
        </p:nvSpPr>
        <p:spPr bwMode="auto">
          <a:xfrm>
            <a:off x="1219200" y="0"/>
            <a:ext cx="76200" cy="6858000"/>
          </a:xfrm>
          <a:prstGeom prst="rect"/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95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96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97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98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/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99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/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800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801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overrideClrMapping accent1="accent1" accent2="accent2" accent3="accent3" accent4="accent4" accent5="accent5" accent6="accent6" bg1="dk1" bg2="dk2" tx1="lt1" tx2="lt2" hlink="hlink" folHlink="folHlink"/>
  </p:clrMapOvr>
  <p:transition spd="med">
    <p:wipe dir="d"/>
  </p:transition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21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22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823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824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25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0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0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8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8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12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13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ctr" rtlCol="0">
            <a:noAutofit/>
          </a:bodyPr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8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ctr" rtlCol="0">
            <a:noAutofit/>
          </a:bodyPr>
          <a:lstStyle>
            <a:lvl1pPr indent="0" marL="0">
              <a:buFontTx/>
              <a:buNone/>
              <a:defRPr b="1" sz="2000">
                <a:solidFill>
                  <a:srgbClr val="FFFFFF"/>
                </a:solidFill>
              </a:defRPr>
            </a:lvl1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27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28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829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632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4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4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4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4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831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baseline="0" b="1" cap="small" sz="2000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32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indent="0" marL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833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834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/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835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/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836" name="矩形 11"/>
          <p:cNvSpPr/>
          <p:nvPr/>
        </p:nvSpPr>
        <p:spPr bwMode="auto">
          <a:xfrm>
            <a:off x="8839200" y="0"/>
            <a:ext cx="304800" cy="6858000"/>
          </a:xfrm>
          <a:prstGeom prst="rect"/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837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838" name="椭圆 13"/>
          <p:cNvSpPr/>
          <p:nvPr/>
        </p:nvSpPr>
        <p:spPr>
          <a:xfrm>
            <a:off x="8156448" y="5715000"/>
            <a:ext cx="54864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839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40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41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842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p>
            <a:endParaRPr altLang="en-US" lang="zh-CN"/>
          </a:p>
        </p:txBody>
      </p:sp>
    </p:spTree>
  </p:cSld>
  <p:clrMapOvr>
    <a:overrideClrMapping accent1="accent1" accent2="accent2" accent3="accent3" accent4="accent4" accent5="accent5" accent6="accent6" bg1="lt1" bg2="lt2" tx1="dk1" tx2="dk2" hlink="hlink" folHlink="folHlink"/>
  </p:clrMapOvr>
  <p:transition spd="med">
    <p:wipe dir="d"/>
  </p:transition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8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69" name="椭圆 12"/>
          <p:cNvSpPr/>
          <p:nvPr/>
        </p:nvSpPr>
        <p:spPr>
          <a:xfrm>
            <a:off x="8156448" y="5715000"/>
            <a:ext cx="54864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770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b="1" sz="2000"/>
            </a:lvl1pPr>
          </a:lstStyle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771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indent="0" marL="0">
              <a:buNone/>
              <a:defRPr sz="3200"/>
            </a:lvl1pPr>
          </a:lstStyle>
          <a:p>
            <a:pPr algn="ctr" eaLnBrk="1" hangingPunct="1" latinLnBrk="0">
              <a:buFontTx/>
              <a:buNone/>
            </a:pPr>
            <a:r>
              <a:rPr altLang="en-US" kumimoji="0" lang="zh-CN" smtClean="0"/>
              <a:t>单击图标添加图片</a:t>
            </a:r>
            <a:endParaRPr dirty="0" kumimoji="0" lang="en-US"/>
          </a:p>
        </p:txBody>
      </p:sp>
      <p:sp>
        <p:nvSpPr>
          <p:cNvPr id="1048772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anchor="t" anchorCtr="0" bIns="45720" compatLnSpc="1" forceAA="0" fromWordArt="0" horzOverflow="overflow" lIns="91440" numCol="1" rIns="91440" rot="0" rtlCol="0" spcCol="274320" spcFirstLastPara="0" tIns="45720" vert="horz" vertOverflow="overflow" wrap="square">
            <a:normAutofit/>
          </a:bodyPr>
          <a:lstStyle>
            <a:lvl1pPr indent="0" marL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</p:txBody>
      </p:sp>
      <p:sp>
        <p:nvSpPr>
          <p:cNvPr id="1048773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/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74" name="矩形 10"/>
          <p:cNvSpPr/>
          <p:nvPr/>
        </p:nvSpPr>
        <p:spPr bwMode="auto">
          <a:xfrm>
            <a:off x="8839200" y="0"/>
            <a:ext cx="304800" cy="6858000"/>
          </a:xfrm>
          <a:prstGeom prst="rect"/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775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776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777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/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778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79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  <p:sp>
        <p:nvSpPr>
          <p:cNvPr id="1048780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p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0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0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0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80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5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816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eaLnBrk="1" hangingPunct="1" latinLnBrk="0" lvl="0"/>
            <a:r>
              <a:rPr altLang="en-US" lang="zh-CN" smtClean="0"/>
              <a:t>单击此处编辑母版文本样式</a:t>
            </a:r>
          </a:p>
          <a:p>
            <a:pPr eaLnBrk="1" hangingPunct="1" latinLnBrk="0" lvl="1"/>
            <a:r>
              <a:rPr altLang="en-US" lang="zh-CN" smtClean="0"/>
              <a:t>第二级</a:t>
            </a:r>
          </a:p>
          <a:p>
            <a:pPr eaLnBrk="1" hangingPunct="1" latinLnBrk="0" lvl="2"/>
            <a:r>
              <a:rPr altLang="en-US" lang="zh-CN" smtClean="0"/>
              <a:t>第三级</a:t>
            </a:r>
          </a:p>
          <a:p>
            <a:pPr eaLnBrk="1" hangingPunct="1" latinLnBrk="0" lvl="3"/>
            <a:r>
              <a:rPr altLang="en-US" lang="zh-CN" smtClean="0"/>
              <a:t>第四级</a:t>
            </a:r>
          </a:p>
          <a:p>
            <a:pPr eaLnBrk="1" hangingPunct="1" latinLnBrk="0" lvl="4"/>
            <a:r>
              <a:rPr altLang="en-US" lang="zh-CN" smtClean="0"/>
              <a:t>第五级</a:t>
            </a:r>
            <a:endParaRPr kumimoji="0" lang="en-US"/>
          </a:p>
        </p:txBody>
      </p:sp>
      <p:sp>
        <p:nvSpPr>
          <p:cNvPr id="104881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81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81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46" name="Content Placeholder 2"/>
          <p:cNvSpPr>
            <a:spLocks noGrp="1"/>
          </p:cNvSpPr>
          <p:nvPr>
            <p:ph sz="half" idx="1"/>
          </p:nvPr>
        </p:nvSpPr>
        <p:spPr>
          <a:xfrm>
            <a:off x="350838" y="914400"/>
            <a:ext cx="4138612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47" name="Content Placeholder 3"/>
          <p:cNvSpPr>
            <a:spLocks noGrp="1"/>
          </p:cNvSpPr>
          <p:nvPr>
            <p:ph sz="half" idx="2"/>
          </p:nvPr>
        </p:nvSpPr>
        <p:spPr>
          <a:xfrm>
            <a:off x="4641850" y="914400"/>
            <a:ext cx="4140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4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4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52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53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5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55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5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5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5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1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1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1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6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6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lang="en-US"/>
          </a:p>
        </p:txBody>
      </p:sp>
      <p:sp>
        <p:nvSpPr>
          <p:cNvPr id="104876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6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6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6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lang="en-US"/>
          </a:p>
        </p:txBody>
      </p:sp>
      <p:sp>
        <p:nvSpPr>
          <p:cNvPr id="104873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lvl="0"/>
            <a:r>
              <a:rPr altLang="en-US" lang="zh-CN" noProof="0" smtClean="0"/>
              <a:t>单击图标添加图片</a:t>
            </a:r>
            <a:endParaRPr lang="en-US" noProof="0" smtClean="0"/>
          </a:p>
        </p:txBody>
      </p:sp>
      <p:sp>
        <p:nvSpPr>
          <p:cNvPr id="104873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73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3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73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image" Target="../media/image1.jpeg"/><Relationship Id="rId13" Type="http://schemas.openxmlformats.org/officeDocument/2006/relationships/theme" Target="../theme/theme2.xml"/></Relationships>
</file>

<file path=ppt/slideMasters/_rels/slideMaster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image" Target="../media/image1.jpeg"/><Relationship Id="rId1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 dpi="0">
          <a:blip xmlns:r="http://schemas.openxmlformats.org/officeDocument/2006/relationships" r:embed="rId12"/>
          <a:srcRect/>
          <a:tile algn="tl" flip="none" sx="100000" sy="100000" tx="0" ty="0"/>
        </a:blipFill>
      </p:bgPr>
    </p:bg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/>
          <a:noFill/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</a:p>
        </p:txBody>
      </p:sp>
      <p:sp>
        <p:nvSpPr>
          <p:cNvPr id="104870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/>
          <a:noFill/>
          <a:ln>
            <a:noFill/>
          </a:ln>
        </p:spPr>
        <p:txBody>
          <a:bodyPr anchor="ctr" anchorCtr="0" bIns="45720" compatLnSpc="1" lIns="91440" numCol="1" rIns="91440" tIns="45720" vert="horz" wrap="square"/>
          <a:p>
            <a:pPr lvl="0"/>
            <a:r>
              <a:rPr altLang="en-US" lang="zh-CN" smtClean="0"/>
              <a:t>单击此处编辑母版标题样式</a:t>
            </a:r>
          </a:p>
        </p:txBody>
      </p:sp>
      <p:sp>
        <p:nvSpPr>
          <p:cNvPr id="104870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/>
          <a:noFill/>
          <a:ln>
            <a:miter lim="800000"/>
          </a:ln>
        </p:spPr>
        <p:txBody>
          <a:bodyPr anchor="b" anchorCtr="1" bIns="45720" compatLnSpc="1" lIns="91440" numCol="1" rIns="91440" tIns="45720" vert="horz" wrap="square"/>
          <a:lstStyle>
            <a:lvl1pPr>
              <a:defRPr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70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00775"/>
            <a:ext cx="2895600" cy="476250"/>
          </a:xfrm>
          <a:prstGeom prst="rect"/>
          <a:noFill/>
          <a:ln w="9525">
            <a:noFill/>
            <a:miter lim="800000"/>
          </a:ln>
        </p:spPr>
        <p:txBody>
          <a:bodyPr anchor="b" anchorCtr="1" bIns="45720" compatLnSpc="1" lIns="91440" numCol="1" rIns="91440" tIns="45720" vert="horz" wrap="square"/>
          <a:lstStyle>
            <a:lvl1pPr algn="ctr">
              <a:defRPr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endParaRPr altLang="en-US" lang="zh-CN"/>
          </a:p>
        </p:txBody>
      </p:sp>
      <p:sp>
        <p:nvSpPr>
          <p:cNvPr id="104870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/>
          <a:noFill/>
          <a:ln w="9525">
            <a:noFill/>
            <a:miter lim="800000"/>
          </a:ln>
        </p:spPr>
        <p:txBody>
          <a:bodyPr anchor="b" anchorCtr="1" bIns="45720" compatLnSpc="1" lIns="91440" numCol="1" rIns="91440" tIns="45720" vert="horz" wrap="square"/>
          <a:lstStyle>
            <a:lvl1pPr algn="r">
              <a:defRPr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wipe dir="d"/>
  </p:transition>
  <p:txStyles>
    <p:titleStyle>
      <a:lvl1pPr algn="l" eaLnBrk="1" fontAlgn="base" hangingPunct="1" rtl="0">
        <a:spcBef>
          <a:spcPct val="0"/>
        </a:spcBef>
        <a:spcAft>
          <a:spcPct val="0"/>
        </a:spcAft>
        <a:defRPr sz="3200" kern="1200">
          <a:solidFill>
            <a:srgbClr val="005AB4"/>
          </a:solidFill>
          <a:latin typeface="+mj-lt"/>
          <a:ea typeface="+mj-ea"/>
          <a:cs typeface="+mj-cs"/>
        </a:defRPr>
      </a:lvl1pPr>
      <a:lvl2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2pPr>
      <a:lvl3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3pPr>
      <a:lvl4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4pPr>
      <a:lvl5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9pPr>
    </p:titleStyle>
    <p:bodyStyle>
      <a:lvl1pPr algn="l" eaLnBrk="1" fontAlgn="base" hangingPunct="1" indent="-342900" marL="342900" rtl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1" fontAlgn="base" hangingPunct="1" indent="-285750" marL="742950" rtl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1" fontAlgn="base" hangingPunct="1" indent="-228600" marL="1143000" rtl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1" fontAlgn="base" hangingPunct="1" indent="-228600" marL="1600200" rtl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1" fontAlgn="base" hangingPunct="1" indent="-228600" marL="2057400" rtl="0">
        <a:spcBef>
          <a:spcPct val="20000"/>
        </a:spcBef>
        <a:spcAft>
          <a:spcPct val="0"/>
        </a:spcAft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 dpi="0">
          <a:blip xmlns:r="http://schemas.openxmlformats.org/officeDocument/2006/relationships" r:embed="rId12"/>
          <a:srcRect/>
          <a:tile algn="tl" flip="none" sx="100000" sy="100000" tx="0" ty="0"/>
        </a:blipFill>
      </p:bgPr>
    </p:bg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Rectangle 2"/>
          <p:cNvSpPr>
            <a:spLocks noChangeArrowheads="1"/>
          </p:cNvSpPr>
          <p:nvPr/>
        </p:nvSpPr>
        <p:spPr bwMode="auto">
          <a:xfrm>
            <a:off x="0" y="0"/>
            <a:ext cx="9144000" cy="657225"/>
          </a:xfrm>
          <a:prstGeom prst="rect"/>
          <a:solidFill>
            <a:srgbClr val="FFFFFF"/>
          </a:solidFill>
          <a:ln w="9525">
            <a:noFill/>
            <a:miter lim="800000"/>
          </a:ln>
        </p:spPr>
        <p:txBody>
          <a:bodyPr anchor="ctr" wrap="none"/>
          <a:p>
            <a:pPr algn="ctr">
              <a:spcBef>
                <a:spcPct val="20000"/>
              </a:spcBef>
              <a:spcAft>
                <a:spcPct val="75000"/>
              </a:spcAft>
            </a:pPr>
            <a:endParaRPr altLang="zh-CN" sz="2400" lang="en-US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1048641" name="Rectangle 3"/>
          <p:cNvSpPr>
            <a:spLocks noChangeArrowheads="1"/>
          </p:cNvSpPr>
          <p:nvPr/>
        </p:nvSpPr>
        <p:spPr bwMode="auto">
          <a:xfrm>
            <a:off x="0" y="6200775"/>
            <a:ext cx="9144000" cy="657225"/>
          </a:xfrm>
          <a:prstGeom prst="rect"/>
          <a:solidFill>
            <a:srgbClr val="FFFFFF"/>
          </a:solidFill>
          <a:ln w="9525">
            <a:noFill/>
            <a:miter lim="800000"/>
          </a:ln>
        </p:spPr>
        <p:txBody>
          <a:bodyPr anchor="ctr" wrap="none"/>
          <a:p>
            <a:pPr algn="ctr">
              <a:spcBef>
                <a:spcPct val="20000"/>
              </a:spcBef>
              <a:spcAft>
                <a:spcPct val="75000"/>
              </a:spcAft>
            </a:pPr>
            <a:endParaRPr altLang="zh-CN" sz="2400" lang="en-US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104864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914400"/>
            <a:ext cx="8431212" cy="5029200"/>
          </a:xfrm>
          <a:prstGeom prst="rect"/>
          <a:noFill/>
          <a:ln>
            <a:noFill/>
          </a:ln>
        </p:spPr>
        <p:txBody>
          <a:bodyPr anchor="t" anchorCtr="0" bIns="45720" compatLnSpc="1" lIns="91440" numCol="1" rIns="91440" tIns="45720" vert="horz" wrap="square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</a:p>
        </p:txBody>
      </p:sp>
      <p:sp>
        <p:nvSpPr>
          <p:cNvPr id="104864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14313" y="73025"/>
            <a:ext cx="8229600" cy="609600"/>
          </a:xfrm>
          <a:prstGeom prst="rect"/>
          <a:noFill/>
          <a:ln>
            <a:noFill/>
          </a:ln>
        </p:spPr>
        <p:txBody>
          <a:bodyPr anchor="ctr" anchorCtr="0" bIns="45720" compatLnSpc="1" lIns="91440" numCol="1" rIns="91440" tIns="45720" vert="horz" wrap="square"/>
          <a:p>
            <a:pPr lvl="0"/>
            <a:r>
              <a:rPr altLang="en-US" lang="zh-CN" smtClean="0"/>
              <a:t>单击此处编辑母版标题样式</a:t>
            </a:r>
          </a:p>
        </p:txBody>
      </p:sp>
      <p:sp>
        <p:nvSpPr>
          <p:cNvPr id="104864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0775"/>
            <a:ext cx="2133600" cy="476250"/>
          </a:xfrm>
          <a:prstGeom prst="rect"/>
          <a:noFill/>
          <a:ln w="9525">
            <a:noFill/>
            <a:miter lim="800000"/>
          </a:ln>
        </p:spPr>
        <p:txBody>
          <a:bodyPr anchor="b" anchorCtr="1" bIns="45720" compatLnSpc="1" lIns="91440" numCol="1" rIns="91440" tIns="45720" vert="horz" wrap="square"/>
          <a:lstStyle>
            <a:lvl1pPr>
              <a:defRPr sz="1600"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endParaRPr altLang="zh-CN" lang="en-US"/>
          </a:p>
        </p:txBody>
      </p:sp>
      <p:sp>
        <p:nvSpPr>
          <p:cNvPr id="104864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7800" y="6200775"/>
            <a:ext cx="3708400" cy="476250"/>
          </a:xfrm>
          <a:prstGeom prst="rect"/>
          <a:noFill/>
          <a:ln w="9525">
            <a:noFill/>
            <a:miter lim="800000"/>
          </a:ln>
          <a:effectLst/>
        </p:spPr>
        <p:txBody>
          <a:bodyPr anchor="b" anchorCtr="1" bIns="45720" compatLnSpc="1" lIns="91440" numCol="1" rIns="91440" tIns="45720" vert="horz" wrap="square"/>
          <a:lstStyle>
            <a:lvl1pPr algn="ctr">
              <a:defRPr sz="1600"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r>
              <a:rPr altLang="en-US" lang="zh-CN"/>
              <a:t>对幻灯片设计进行个性化设置</a:t>
            </a:r>
          </a:p>
        </p:txBody>
      </p:sp>
      <p:sp>
        <p:nvSpPr>
          <p:cNvPr id="104864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00775"/>
            <a:ext cx="2133600" cy="476250"/>
          </a:xfrm>
          <a:prstGeom prst="rect"/>
          <a:noFill/>
          <a:ln w="9525">
            <a:noFill/>
            <a:miter lim="800000"/>
          </a:ln>
        </p:spPr>
        <p:txBody>
          <a:bodyPr anchor="b" anchorCtr="1" bIns="45720" compatLnSpc="1" lIns="91440" numCol="1" rIns="91440" tIns="45720" vert="horz" wrap="square"/>
          <a:lstStyle>
            <a:lvl1pPr algn="r">
              <a:defRPr sz="1600">
                <a:solidFill>
                  <a:srgbClr val="005AB4"/>
                </a:solidFill>
                <a:ea typeface="宋体" panose="02010600030101010101" pitchFamily="2" charset="-122"/>
              </a:defRPr>
            </a:lvl1pPr>
          </a:lstStyle>
          <a:p>
            <a:r>
              <a:rPr altLang="zh-CN" lang="en-US"/>
              <a:t>‹#›</a:t>
            </a:r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spd="med">
    <p:wipe dir="d"/>
  </p:transition>
  <p:hf dt="0" ftr="1" hdr="0" sldNum="0"/>
  <p:txStyles>
    <p:titleStyle>
      <a:lvl1pPr algn="l" eaLnBrk="1" fontAlgn="base" hangingPunct="1" rtl="0">
        <a:spcBef>
          <a:spcPct val="0"/>
        </a:spcBef>
        <a:spcAft>
          <a:spcPct val="0"/>
        </a:spcAft>
        <a:defRPr sz="3200" kern="1200">
          <a:solidFill>
            <a:srgbClr val="005AB4"/>
          </a:solidFill>
          <a:latin typeface="+mj-lt"/>
          <a:ea typeface="+mj-ea"/>
          <a:cs typeface="+mj-cs"/>
        </a:defRPr>
      </a:lvl1pPr>
      <a:lvl2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2pPr>
      <a:lvl3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3pPr>
      <a:lvl4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4pPr>
      <a:lvl5pPr algn="l" eaLnBrk="1" fontAlgn="base" hangingPunct="1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3200">
          <a:solidFill>
            <a:srgbClr val="005AB4"/>
          </a:solidFill>
          <a:latin typeface="Arial" panose="020B0604020202020204" pitchFamily="34" charset="0"/>
        </a:defRPr>
      </a:lvl9pPr>
    </p:titleStyle>
    <p:bodyStyle>
      <a:lvl1pPr algn="l" eaLnBrk="1" fontAlgn="base" hangingPunct="1" indent="-342900" marL="342900" rtl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algn="l" eaLnBrk="1" fontAlgn="base" hangingPunct="1" indent="-285750" marL="742950" rtl="0">
        <a:spcBef>
          <a:spcPct val="200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algn="l" eaLnBrk="1" fontAlgn="base" hangingPunct="1" indent="-228600" marL="1143000" rtl="0">
        <a:spcBef>
          <a:spcPct val="20000"/>
        </a:spcBef>
        <a:spcAft>
          <a:spcPct val="0"/>
        </a:spcAft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algn="l" eaLnBrk="1" fontAlgn="base" hangingPunct="1" indent="-228600" marL="1600200" rtl="0">
        <a:spcBef>
          <a:spcPct val="2000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algn="l" eaLnBrk="1" fontAlgn="base" hangingPunct="1" indent="-228600" marL="2057400" rtl="0">
        <a:spcBef>
          <a:spcPct val="20000"/>
        </a:spcBef>
        <a:spcAft>
          <a:spcPct val="0"/>
        </a:spcAft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/>
          <a:srcRect/>
          <a:tile algn="tl" flip="none" sx="100000" sy="100000" tx="0" ty="0"/>
        </a:blipFill>
      </p:bgPr>
    </p:bg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/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dirty="0" kumimoji="0" lang="en-US"/>
          </a:p>
        </p:txBody>
      </p:sp>
      <p:sp>
        <p:nvSpPr>
          <p:cNvPr id="1048577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/>
        </p:spPr>
        <p:txBody>
          <a:bodyPr anchor="b" vert="horz">
            <a:normAutofit/>
          </a:bodyPr>
          <a:p>
            <a:r>
              <a:rPr altLang="en-US" kumimoji="0" lang="zh-CN" smtClean="0"/>
              <a:t>单击此处编辑母版标题样式</a:t>
            </a:r>
            <a:endParaRPr kumimoji="0" lang="en-US"/>
          </a:p>
        </p:txBody>
      </p:sp>
      <p:sp>
        <p:nvSpPr>
          <p:cNvPr id="1048578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/>
        </p:spPr>
        <p:txBody>
          <a:bodyPr vert="horz">
            <a:normAutofit/>
          </a:bodyPr>
          <a:p>
            <a:pPr eaLnBrk="1" hangingPunct="1" latinLnBrk="0" lvl="0"/>
            <a:r>
              <a:rPr altLang="en-US" kumimoji="0" lang="zh-CN" smtClean="0"/>
              <a:t>单击此处编辑母版文本样式</a:t>
            </a:r>
          </a:p>
          <a:p>
            <a:pPr eaLnBrk="1" hangingPunct="1" latinLnBrk="0" lvl="1"/>
            <a:r>
              <a:rPr altLang="en-US" kumimoji="0" lang="zh-CN" smtClean="0"/>
              <a:t>第二级</a:t>
            </a:r>
          </a:p>
          <a:p>
            <a:pPr eaLnBrk="1" hangingPunct="1" latinLnBrk="0" lvl="2"/>
            <a:r>
              <a:rPr altLang="en-US" kumimoji="0" lang="zh-CN" smtClean="0"/>
              <a:t>第三级</a:t>
            </a:r>
          </a:p>
          <a:p>
            <a:pPr eaLnBrk="1" hangingPunct="1" latinLnBrk="0" lvl="3"/>
            <a:r>
              <a:rPr altLang="en-US" kumimoji="0" lang="zh-CN" smtClean="0"/>
              <a:t>第四级</a:t>
            </a:r>
          </a:p>
          <a:p>
            <a:pPr eaLnBrk="1" hangingPunct="1" latinLnBrk="0" lvl="4"/>
            <a:r>
              <a:rPr altLang="en-US" kumimoji="0" lang="zh-CN" smtClean="0"/>
              <a:t>第五级</a:t>
            </a:r>
            <a:endParaRPr kumimoji="0" lang="en-US"/>
          </a:p>
        </p:txBody>
      </p:sp>
      <p:sp>
        <p:nvSpPr>
          <p:cNvPr id="1048579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/>
        </p:spPr>
        <p:txBody>
          <a:bodyPr anchor="ctr" anchorCtr="0" vert="horz"/>
          <a:lstStyle>
            <a:lvl1pPr algn="r" eaLnBrk="1" hangingPunct="1" latinLnBrk="0">
              <a:defRPr sz="1200" kumimoji="0">
                <a:solidFill>
                  <a:schemeClr val="tx2"/>
                </a:solidFill>
              </a:defRPr>
            </a:lvl1pPr>
          </a:lstStyle>
          <a:p>
            <a:fld id="{28639ED6-D632-412B-BE37-8EDA491B9DB3}" type="datetimeFigureOut">
              <a:rPr altLang="en-US" lang="zh-CN" smtClean="0"/>
              <a:t>2020/11/19</a:t>
            </a:fld>
            <a:endParaRPr altLang="en-US" lang="zh-CN"/>
          </a:p>
        </p:txBody>
      </p:sp>
      <p:sp>
        <p:nvSpPr>
          <p:cNvPr id="1048580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/>
        </p:spPr>
        <p:txBody>
          <a:bodyPr anchor="ctr" anchorCtr="0" vert="horz"/>
          <a:lstStyle>
            <a:lvl1pPr algn="l" eaLnBrk="1" hangingPunct="1" latinLnBrk="0">
              <a:defRPr sz="1200" kumimoji="0">
                <a:solidFill>
                  <a:schemeClr val="tx2"/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1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/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2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/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3" name="矩形 9"/>
          <p:cNvSpPr/>
          <p:nvPr/>
        </p:nvSpPr>
        <p:spPr bwMode="auto">
          <a:xfrm>
            <a:off x="8839200" y="0"/>
            <a:ext cx="304800" cy="6858000"/>
          </a:xfrm>
          <a:prstGeom prst="rect"/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4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/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t" bIns="45720" compatLnSpc="1" lIns="91440" rIns="91440" tIns="45720" vert="horz" wrap="square"/>
          <a:p>
            <a:endParaRPr kumimoji="0" lang="en-US"/>
          </a:p>
        </p:txBody>
      </p:sp>
      <p:sp>
        <p:nvSpPr>
          <p:cNvPr id="1048585" name="椭圆 11"/>
          <p:cNvSpPr/>
          <p:nvPr/>
        </p:nvSpPr>
        <p:spPr>
          <a:xfrm>
            <a:off x="8156448" y="5715000"/>
            <a:ext cx="548640" cy="548640"/>
          </a:xfrm>
          <a:prstGeom prst="ellipse"/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dirty="0" kumimoji="0" lang="en-US"/>
          </a:p>
        </p:txBody>
      </p:sp>
      <p:sp>
        <p:nvSpPr>
          <p:cNvPr id="1048586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/>
        </p:spPr>
        <p:txBody>
          <a:bodyPr anchor="ctr" vert="horz"/>
          <a:lstStyle>
            <a:lvl1pPr algn="ctr" eaLnBrk="1" hangingPunct="1" latinLnBrk="0">
              <a:defRPr b="1" sz="1400" kumimoji="0">
                <a:solidFill>
                  <a:srgbClr val="FFFFFF"/>
                </a:solidFill>
              </a:defRPr>
            </a:lvl1pPr>
          </a:lstStyle>
          <a:p>
            <a:fld id="{190BEA5D-FC63-4C67-AA21-D2A4358A3DDE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wipe dir="d"/>
  </p:transition>
  <p:timing/>
  <p:txStyles>
    <p:titleStyle>
      <a:lvl1pPr algn="l" eaLnBrk="1" hangingPunct="1" latinLnBrk="0" rtl="0">
        <a:spcBef>
          <a:spcPct val="0"/>
        </a:spcBef>
        <a:buNone/>
        <a:defRPr baseline="0" b="0" cap="small" sz="3000" kern="1200" kumimoji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eaLnBrk="1" hangingPunct="1" indent="-274320" latinLnBrk="0" marL="274320" rtl="0">
        <a:spcBef>
          <a:spcPts val="600"/>
        </a:spcBef>
        <a:buClr>
          <a:schemeClr val="accent1"/>
        </a:buClr>
        <a:buSzPct val="70000"/>
        <a:buFont typeface="Wingdings"/>
        <a:buChar char="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indent="-274320" latinLnBrk="0" marL="640080" rtl="0">
        <a:spcBef>
          <a:spcPct val="20000"/>
        </a:spcBef>
        <a:buClr>
          <a:schemeClr val="accent1"/>
        </a:buClr>
        <a:buSzPct val="80000"/>
        <a:buFont typeface="Wingdings 2"/>
        <a:buChar char=""/>
        <a:defRPr sz="21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914400" rtl="0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188720" rtl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463040" rtl="0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sz="16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737360" rtl="0">
        <a:spcBef>
          <a:spcPct val="20000"/>
        </a:spcBef>
        <a:buClr>
          <a:schemeClr val="accent1"/>
        </a:buClr>
        <a:buChar char="•"/>
        <a:defRPr sz="1600" kern="1200" kumimoji="0">
          <a:solidFill>
            <a:schemeClr val="tx2"/>
          </a:solidFill>
          <a:latin typeface="+mn-lt"/>
          <a:ea typeface="+mn-ea"/>
          <a:cs typeface="+mn-cs"/>
        </a:defRPr>
      </a:lvl6pPr>
      <a:lvl7pPr algn="l" eaLnBrk="1" hangingPunct="1" indent="-182880" latinLnBrk="0" marL="2011680" rtl="0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7pPr>
      <a:lvl8pPr algn="l" eaLnBrk="1" hangingPunct="1" indent="-182880" latinLnBrk="0" marL="2286000" rtl="0">
        <a:spcBef>
          <a:spcPct val="20000"/>
        </a:spcBef>
        <a:buClr>
          <a:schemeClr val="accent2"/>
        </a:buClr>
        <a:buChar char="•"/>
        <a:defRPr baseline="0" cap="small" sz="1400" kern="1200" kumimoji="0">
          <a:solidFill>
            <a:schemeClr val="tx2"/>
          </a:solidFill>
          <a:latin typeface="+mn-lt"/>
          <a:ea typeface="+mn-ea"/>
          <a:cs typeface="+mn-cs"/>
        </a:defRPr>
      </a:lvl8pPr>
      <a:lvl9pPr algn="l" eaLnBrk="1" hangingPunct="1" indent="-182880" latinLnBrk="0" marL="2560320" rtl="0">
        <a:spcBef>
          <a:spcPct val="20000"/>
        </a:spcBef>
        <a:buClr>
          <a:schemeClr val="accent1">
            <a:shade val="75000"/>
          </a:schemeClr>
        </a:buClr>
        <a:buChar char="•"/>
        <a:defRPr baseline="0" sz="1400" kern="1200" kumimoji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29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3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6" Type="http://schemas.openxmlformats.org/officeDocument/2006/relationships/slideLayout" Target="../slideLayouts/slideLayout24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3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6" Type="http://schemas.openxmlformats.org/officeDocument/2006/relationships/slideLayout" Target="../slideLayouts/slideLayout24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3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6" Type="http://schemas.openxmlformats.org/officeDocument/2006/relationships/slideLayout" Target="../slideLayouts/slideLayout24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3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6" Type="http://schemas.openxmlformats.org/officeDocument/2006/relationships/slideLayout" Target="../slideLayouts/slideLayout2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2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2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3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6" Type="http://schemas.openxmlformats.org/officeDocument/2006/relationships/slideLayout" Target="../slideLayouts/slideLayout24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标题 1"/>
          <p:cNvSpPr>
            <a:spLocks noGrp="1"/>
          </p:cNvSpPr>
          <p:nvPr>
            <p:ph type="ctrTitle"/>
          </p:nvPr>
        </p:nvSpPr>
        <p:spPr>
          <a:xfrm>
            <a:off x="179512" y="-16060"/>
            <a:ext cx="8964488" cy="3312368"/>
          </a:xfrm>
        </p:spPr>
        <p:txBody>
          <a:bodyPr>
            <a:noAutofit/>
          </a:bodyPr>
          <a:p>
            <a:r>
              <a:rPr altLang="en-US" dirty="0" sz="4800" lang="zh-CN" smtClean="0"/>
              <a:t>分析电子商务</a:t>
            </a:r>
            <a:r>
              <a:rPr altLang="zh-CN" dirty="0" sz="4800" lang="en-US" smtClean="0"/>
              <a:t/>
            </a:r>
            <a:br>
              <a:rPr altLang="zh-CN" dirty="0" sz="4800" lang="en-US" smtClean="0"/>
            </a:br>
            <a:r>
              <a:rPr altLang="zh-CN" dirty="0" sz="4800" lang="en-US" smtClean="0"/>
              <a:t>  </a:t>
            </a:r>
            <a:r>
              <a:rPr altLang="en-US" dirty="0" sz="4800" lang="zh-CN" smtClean="0"/>
              <a:t>在珠宝首饰传统销售中的影响</a:t>
            </a:r>
            <a:endParaRPr altLang="en-US" dirty="0" sz="4800" lang="zh-CN"/>
          </a:p>
        </p:txBody>
      </p:sp>
      <p:sp>
        <p:nvSpPr>
          <p:cNvPr id="1048627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US" dirty="0" lang="zh-CN"/>
              <a:t>指导老师：</a:t>
            </a:r>
            <a:r>
              <a:rPr altLang="en-US" dirty="0" lang="zh-CN"/>
              <a:t>宋大川</a:t>
            </a:r>
            <a:r>
              <a:rPr altLang="zh-CN" dirty="0" lang="en-US"/>
              <a:t> </a:t>
            </a:r>
            <a:r>
              <a:rPr altLang="zh-CN" dirty="0" lang="en-US"/>
              <a:t> </a:t>
            </a:r>
            <a:r>
              <a:rPr altLang="zh-CN" dirty="0" lang="en-US"/>
              <a:t> </a:t>
            </a:r>
            <a:r>
              <a:rPr altLang="en-US" dirty="0" lang="zh-CN"/>
              <a:t>李政</a:t>
            </a:r>
            <a:r>
              <a:rPr altLang="en-US" dirty="0" lang="zh-CN" smtClean="0"/>
              <a:t>作                 答辩人：唐莉萍</a:t>
            </a:r>
            <a:endParaRPr altLang="en-US" dirty="0" lang="zh-CN"/>
          </a:p>
        </p:txBody>
      </p:sp>
    </p:spTree>
  </p:cSld>
  <p:clrMapOvr>
    <a:masterClrMapping/>
  </p:clrMapOvr>
  <p:transition spd="med">
    <p:wipe dir="d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2" descr="C:\Users\ADMINI~1\AppData\Local\Temp\WeChat Files\0cf8cd11cfa74f9fbedf52ee643d2ce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65766" y="116632"/>
            <a:ext cx="7650650" cy="3240360"/>
          </a:xfrm>
          <a:prstGeom prst="rect"/>
          <a:noFill/>
        </p:spPr>
      </p:pic>
      <p:pic>
        <p:nvPicPr>
          <p:cNvPr id="2097156" name="Picture 2" descr="C:\Users\ADMINI~1\AppData\Local\Temp\WeChat Files\61969d60b0b86ff8f366c7e8e2a0434.jp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2"/>
          <a:srcRect/>
          <a:stretch>
            <a:fillRect/>
          </a:stretch>
        </p:blipFill>
        <p:spPr bwMode="auto">
          <a:xfrm>
            <a:off x="665766" y="3612940"/>
            <a:ext cx="7650650" cy="3005163"/>
          </a:xfrm>
          <a:prstGeom prst="rect"/>
          <a:noFill/>
        </p:spPr>
      </p:pic>
    </p:spTree>
  </p:cSld>
  <p:clrMapOvr>
    <a:masterClrMapping/>
  </p:clrMapOvr>
  <p:transition spd="med">
    <p:wipe dir="d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/>
              <a:t>五</a:t>
            </a:r>
            <a:r>
              <a:rPr altLang="en-US" dirty="0" sz="4000" lang="zh-CN" smtClean="0"/>
              <a:t>、研究内容</a:t>
            </a:r>
            <a:endParaRPr altLang="en-US" dirty="0" sz="4000" lang="zh-CN"/>
          </a:p>
        </p:txBody>
      </p:sp>
      <p:graphicFrame>
        <p:nvGraphicFramePr>
          <p:cNvPr id="4194306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 spd="med">
    <p:wipe dir="d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/>
              <a:t>六</a:t>
            </a:r>
            <a:r>
              <a:rPr altLang="en-US" dirty="0" sz="4000" lang="zh-CN" smtClean="0"/>
              <a:t>、研究方法</a:t>
            </a:r>
            <a:endParaRPr altLang="en-US" dirty="0" sz="4000" lang="zh-CN"/>
          </a:p>
        </p:txBody>
      </p:sp>
      <p:graphicFrame>
        <p:nvGraphicFramePr>
          <p:cNvPr id="4194307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611560" y="1412776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 spd="med">
    <p:wipe dir="d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/>
              <a:t>七</a:t>
            </a:r>
            <a:r>
              <a:rPr altLang="en-US" dirty="0" sz="4000" lang="zh-CN" smtClean="0"/>
              <a:t>、工作安排</a:t>
            </a:r>
            <a:endParaRPr altLang="en-US" dirty="0" sz="4000" lang="zh-CN"/>
          </a:p>
        </p:txBody>
      </p:sp>
      <p:graphicFrame>
        <p:nvGraphicFramePr>
          <p:cNvPr id="4194308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 spd="med">
    <p:wipe dir="d"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/>
              <a:t>八</a:t>
            </a:r>
            <a:r>
              <a:rPr altLang="en-US" dirty="0" sz="4000" lang="zh-CN" smtClean="0"/>
              <a:t>、参考文献</a:t>
            </a:r>
            <a:endParaRPr altLang="en-US" dirty="0" sz="4000" lang="zh-CN"/>
          </a:p>
        </p:txBody>
      </p:sp>
      <p:sp>
        <p:nvSpPr>
          <p:cNvPr id="1048638" name="内容占位符 2"/>
          <p:cNvSpPr>
            <a:spLocks noGrp="1"/>
          </p:cNvSpPr>
          <p:nvPr>
            <p:ph sz="quarter" idx="1"/>
          </p:nvPr>
        </p:nvSpPr>
        <p:spPr>
          <a:xfrm>
            <a:off x="467544" y="1412776"/>
            <a:ext cx="7457256" cy="5061176"/>
          </a:xfrm>
        </p:spPr>
        <p:txBody>
          <a:bodyPr>
            <a:normAutofit fontScale="70833" lnSpcReduction="20000"/>
          </a:bodyPr>
          <a:p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[1]</a:t>
            </a:r>
            <a:r>
              <a:rPr altLang="en-US" dirty="0" lang="zh-CN" smtClean="0"/>
              <a:t>王帅，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电子商务（网络营销）在我国珠宝行业的应用与研究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西南财经大学工商管理硕士论文</a:t>
            </a:r>
            <a:r>
              <a:rPr altLang="zh-CN" dirty="0" lang="en-US" smtClean="0"/>
              <a:t>》-2010</a:t>
            </a:r>
            <a:r>
              <a:rPr altLang="en-US" dirty="0" lang="zh-CN" smtClean="0"/>
              <a:t>年</a:t>
            </a:r>
            <a:r>
              <a:rPr altLang="zh-CN" dirty="0" lang="en-US" smtClean="0"/>
              <a:t>12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[2]</a:t>
            </a:r>
            <a:r>
              <a:rPr altLang="en-US" dirty="0" lang="zh-CN" smtClean="0"/>
              <a:t>高展，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我国茶叶电子商务市场现状分析及营销模式研究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西南大学硕士学位论文</a:t>
            </a:r>
            <a:r>
              <a:rPr altLang="zh-CN" dirty="0" lang="en-US" smtClean="0"/>
              <a:t>》-2015</a:t>
            </a:r>
            <a:r>
              <a:rPr altLang="en-US" dirty="0" lang="zh-CN" smtClean="0"/>
              <a:t>年</a:t>
            </a:r>
            <a:r>
              <a:rPr altLang="zh-CN" dirty="0" lang="en-US" smtClean="0"/>
              <a:t>5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[3]</a:t>
            </a:r>
            <a:r>
              <a:rPr altLang="en-US" dirty="0" lang="zh-CN" smtClean="0"/>
              <a:t>肖启云，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中国珠宝首饰产业现状分析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北京海淀大学，资源</a:t>
            </a:r>
            <a:r>
              <a:rPr altLang="zh-CN" dirty="0" lang="en-US" smtClean="0"/>
              <a:t>·</a:t>
            </a:r>
            <a:r>
              <a:rPr altLang="en-US" dirty="0" lang="zh-CN" smtClean="0"/>
              <a:t>产业期刊</a:t>
            </a:r>
            <a:r>
              <a:rPr altLang="zh-CN" dirty="0" lang="en-US" smtClean="0"/>
              <a:t>》-2002</a:t>
            </a:r>
            <a:r>
              <a:rPr altLang="en-US" dirty="0" lang="zh-CN" smtClean="0"/>
              <a:t>年</a:t>
            </a:r>
            <a:r>
              <a:rPr altLang="zh-CN" dirty="0" lang="en-US" smtClean="0"/>
              <a:t>8</a:t>
            </a:r>
            <a:r>
              <a:rPr altLang="en-US" dirty="0" lang="zh-CN" smtClean="0"/>
              <a:t>月</a:t>
            </a:r>
            <a:r>
              <a:rPr altLang="zh-CN" dirty="0" lang="en-US" smtClean="0"/>
              <a:t>4</a:t>
            </a:r>
            <a:r>
              <a:rPr altLang="en-US" dirty="0" lang="zh-CN" smtClean="0"/>
              <a:t>日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[4]</a:t>
            </a:r>
            <a:r>
              <a:rPr altLang="en-US" dirty="0" lang="zh-CN" smtClean="0"/>
              <a:t>谢艳，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中国珠宝市场发育现状及前景展望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中国地质大学，中国市场期刊</a:t>
            </a:r>
            <a:r>
              <a:rPr altLang="zh-CN" dirty="0" lang="en-US" smtClean="0"/>
              <a:t>》-2010</a:t>
            </a:r>
            <a:r>
              <a:rPr altLang="en-US" dirty="0" lang="zh-CN" smtClean="0"/>
              <a:t>年</a:t>
            </a:r>
            <a:r>
              <a:rPr altLang="zh-CN" dirty="0" lang="en-US" smtClean="0"/>
              <a:t>3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[5]</a:t>
            </a:r>
            <a:r>
              <a:rPr altLang="en-US" dirty="0" lang="zh-CN" smtClean="0"/>
              <a:t>刘华丽，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“互联网</a:t>
            </a:r>
            <a:r>
              <a:rPr altLang="zh-CN" dirty="0" lang="en-US" smtClean="0"/>
              <a:t>+</a:t>
            </a:r>
            <a:r>
              <a:rPr altLang="en-US" dirty="0" lang="zh-CN" smtClean="0"/>
              <a:t>”时代的珠宝设计及营销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中国地质大学（北京）硕士学位论文</a:t>
            </a:r>
            <a:r>
              <a:rPr altLang="zh-CN" dirty="0" lang="en-US" smtClean="0"/>
              <a:t>》-2017</a:t>
            </a:r>
            <a:r>
              <a:rPr altLang="en-US" dirty="0" lang="zh-CN" smtClean="0"/>
              <a:t>年</a:t>
            </a:r>
            <a:r>
              <a:rPr altLang="zh-CN" dirty="0" lang="en-US" smtClean="0"/>
              <a:t>5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[6]</a:t>
            </a:r>
            <a:r>
              <a:rPr altLang="en-US" dirty="0" lang="zh-CN" smtClean="0"/>
              <a:t>王文剑，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电子商务背景下</a:t>
            </a:r>
            <a:r>
              <a:rPr altLang="zh-CN" dirty="0" lang="en-US" smtClean="0"/>
              <a:t>TW</a:t>
            </a:r>
            <a:r>
              <a:rPr altLang="en-US" dirty="0" lang="zh-CN" smtClean="0"/>
              <a:t>公司营销策略研究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南京理工大学硕士学位论文</a:t>
            </a:r>
            <a:r>
              <a:rPr altLang="zh-CN" dirty="0" lang="en-US" smtClean="0"/>
              <a:t>》-2013</a:t>
            </a:r>
            <a:r>
              <a:rPr altLang="en-US" dirty="0" lang="zh-CN" smtClean="0"/>
              <a:t>年</a:t>
            </a:r>
            <a:r>
              <a:rPr altLang="zh-CN" dirty="0" lang="en-US" smtClean="0"/>
              <a:t>4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[7]</a:t>
            </a:r>
            <a:r>
              <a:rPr altLang="en-US" dirty="0" lang="zh-CN" smtClean="0"/>
              <a:t>刘耕，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首饰行业互联网现有模式思考与转型探究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中国地质大学（北京）硕士学位论文</a:t>
            </a:r>
            <a:r>
              <a:rPr altLang="zh-CN" dirty="0" lang="en-US" smtClean="0"/>
              <a:t>》-2015</a:t>
            </a:r>
            <a:r>
              <a:rPr altLang="en-US" dirty="0" lang="zh-CN" smtClean="0"/>
              <a:t>年</a:t>
            </a:r>
            <a:r>
              <a:rPr altLang="zh-CN" dirty="0" lang="en-US" smtClean="0"/>
              <a:t>5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[8]</a:t>
            </a:r>
            <a:r>
              <a:rPr altLang="en-US" dirty="0" lang="zh-CN" smtClean="0"/>
              <a:t>张静，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基于数据挖掘的珠宝销售市场数据分析与应用</a:t>
            </a:r>
            <a:r>
              <a:rPr altLang="zh-CN" dirty="0" lang="en-US" smtClean="0"/>
              <a:t>》</a:t>
            </a:r>
            <a:r>
              <a:rPr altLang="en-US" dirty="0" lang="zh-CN" smtClean="0"/>
              <a:t>，</a:t>
            </a:r>
            <a:r>
              <a:rPr altLang="zh-CN" dirty="0" lang="en-US" smtClean="0"/>
              <a:t>《</a:t>
            </a:r>
            <a:r>
              <a:rPr altLang="en-US" dirty="0" lang="zh-CN" smtClean="0"/>
              <a:t>合肥工业大学硕士学位论文</a:t>
            </a:r>
            <a:r>
              <a:rPr altLang="zh-CN" dirty="0" lang="en-US" smtClean="0"/>
              <a:t>》-2012</a:t>
            </a:r>
            <a:r>
              <a:rPr altLang="en-US" dirty="0" lang="zh-CN" smtClean="0"/>
              <a:t>年</a:t>
            </a:r>
            <a:r>
              <a:rPr altLang="zh-CN" dirty="0" lang="en-US" smtClean="0"/>
              <a:t>4</a:t>
            </a:r>
            <a:r>
              <a:rPr altLang="en-US" dirty="0" lang="zh-CN" smtClean="0"/>
              <a:t>月</a:t>
            </a: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 smtClean="0"/>
              <a:t>[</a:t>
            </a:r>
            <a:r>
              <a:rPr altLang="zh-CN" dirty="0" lang="en-US"/>
              <a:t>9]</a:t>
            </a:r>
            <a:r>
              <a:rPr altLang="en-US" dirty="0" lang="zh-CN"/>
              <a:t>贺天舒，</a:t>
            </a:r>
            <a:r>
              <a:rPr altLang="zh-CN" dirty="0" lang="en-US"/>
              <a:t>《</a:t>
            </a:r>
            <a:r>
              <a:rPr altLang="en-US" dirty="0" lang="zh-CN"/>
              <a:t>新媒体视域下珠宝首饰的营销策略研究</a:t>
            </a:r>
            <a:r>
              <a:rPr altLang="zh-CN" dirty="0" lang="en-US"/>
              <a:t>》</a:t>
            </a:r>
            <a:r>
              <a:rPr altLang="en-US" dirty="0" lang="zh-CN"/>
              <a:t>，</a:t>
            </a:r>
            <a:r>
              <a:rPr altLang="zh-CN" dirty="0" lang="en-US"/>
              <a:t>《</a:t>
            </a:r>
            <a:r>
              <a:rPr altLang="en-US" dirty="0" lang="zh-CN"/>
              <a:t>中地质大学（北京）硕士专业学位论文</a:t>
            </a:r>
            <a:r>
              <a:rPr altLang="zh-CN" dirty="0" lang="en-US"/>
              <a:t>》-2020</a:t>
            </a:r>
            <a:r>
              <a:rPr altLang="en-US" dirty="0" lang="zh-CN"/>
              <a:t>年</a:t>
            </a:r>
            <a:r>
              <a:rPr altLang="zh-CN" dirty="0" lang="en-US"/>
              <a:t>6</a:t>
            </a:r>
            <a:r>
              <a:rPr altLang="en-US" dirty="0" lang="zh-CN"/>
              <a:t>月</a:t>
            </a:r>
            <a:endParaRPr altLang="zh-CN" dirty="0" lang="en-US"/>
          </a:p>
          <a:p>
            <a:pPr indent="0" marL="0">
              <a:buNone/>
            </a:pPr>
            <a:r>
              <a:rPr altLang="zh-CN" dirty="0" lang="en-US"/>
              <a:t>[10]</a:t>
            </a:r>
            <a:r>
              <a:rPr altLang="en-US" dirty="0" lang="zh-CN"/>
              <a:t>陆惠雯</a:t>
            </a:r>
            <a:r>
              <a:rPr altLang="zh-CN" dirty="0" lang="en-US"/>
              <a:t>《</a:t>
            </a:r>
            <a:r>
              <a:rPr altLang="en-US" dirty="0" lang="zh-CN"/>
              <a:t>新媒体时代下珠宝品牌的营销与传播</a:t>
            </a:r>
            <a:r>
              <a:rPr altLang="zh-CN" dirty="0" lang="en-US"/>
              <a:t>》</a:t>
            </a:r>
            <a:r>
              <a:rPr altLang="en-US" dirty="0" lang="zh-CN"/>
              <a:t>，</a:t>
            </a:r>
            <a:r>
              <a:rPr altLang="zh-CN" dirty="0" lang="en-US"/>
              <a:t>《</a:t>
            </a:r>
            <a:r>
              <a:rPr altLang="en-US" dirty="0" lang="zh-CN"/>
              <a:t>上海建桥学院，中外企业家期刊</a:t>
            </a:r>
            <a:r>
              <a:rPr altLang="zh-CN" dirty="0" lang="en-US"/>
              <a:t>》-2020</a:t>
            </a:r>
            <a:r>
              <a:rPr altLang="en-US" dirty="0" lang="zh-CN"/>
              <a:t>年</a:t>
            </a:r>
            <a:r>
              <a:rPr altLang="zh-CN" dirty="0" lang="en-US"/>
              <a:t>10</a:t>
            </a:r>
            <a:r>
              <a:rPr altLang="en-US" dirty="0" lang="zh-CN"/>
              <a:t>月</a:t>
            </a:r>
          </a:p>
          <a:p>
            <a:endParaRPr altLang="zh-CN" dirty="0" lang="en-US" smtClean="0"/>
          </a:p>
          <a:p>
            <a:endParaRPr altLang="zh-CN" dirty="0" lang="en-US"/>
          </a:p>
        </p:txBody>
      </p:sp>
    </p:spTree>
  </p:cSld>
  <p:clrMapOvr>
    <a:masterClrMapping/>
  </p:clrMapOvr>
  <p:transition spd="med">
    <p:wipe dir="d"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矩形 3"/>
          <p:cNvSpPr/>
          <p:nvPr/>
        </p:nvSpPr>
        <p:spPr>
          <a:xfrm>
            <a:off x="1522125" y="2967335"/>
            <a:ext cx="5872480" cy="891541"/>
          </a:xfrm>
          <a:prstGeom prst="rect"/>
          <a:noFill/>
        </p:spPr>
        <p:txBody>
          <a:bodyPr bIns="45720" lIns="91440" rIns="91440" tIns="45720" wrap="none">
            <a:spAutoFit/>
          </a:bodyPr>
          <a:p>
            <a:pPr algn="ctr"/>
            <a:r>
              <a:rPr altLang="en-US" b="1" cap="none" dirty="0" sz="5400" lang="zh-CN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r="5400000" dist="762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altLang="en-US" b="1" dirty="0" sz="5400" lang="zh-CN" smtClean="0">
                <a:ln w="900" cmpd="sng">
                  <a:solidFill>
                    <a:srgbClr val="FF0000">
                      <a:alpha val="55000"/>
                    </a:srgb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r="5400000" dist="762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请老师批评指正！</a:t>
            </a:r>
            <a:endParaRPr altLang="en-US" b="1" dirty="0" sz="5400" lang="zh-CN">
              <a:ln w="900" cmpd="sng">
                <a:solidFill>
                  <a:srgbClr val="FF0000">
                    <a:alpha val="55000"/>
                  </a:srgb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r="5400000" dist="762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标题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7529264" cy="634082"/>
          </a:xfrm>
        </p:spPr>
        <p:txBody>
          <a:bodyPr>
            <a:noAutofit/>
          </a:bodyPr>
          <a:p>
            <a:r>
              <a:rPr altLang="en-US" dirty="0" sz="4400" lang="zh-CN" smtClean="0"/>
              <a:t>目录</a:t>
            </a:r>
            <a:endParaRPr altLang="en-US" dirty="0" sz="4400" lang="zh-CN"/>
          </a:p>
        </p:txBody>
      </p:sp>
      <p:graphicFrame>
        <p:nvGraphicFramePr>
          <p:cNvPr id="4194304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395536" y="1052736"/>
          <a:ext cx="792088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 spd="med">
    <p:wipe dir="d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US" dirty="0" lang="zh-CN" smtClean="0"/>
              <a:t>     </a:t>
            </a:r>
            <a:r>
              <a:rPr altLang="zh-CN" dirty="0" lang="en-US" smtClean="0"/>
              <a:t/>
            </a:r>
            <a:br>
              <a:rPr altLang="zh-CN" dirty="0" lang="en-US" smtClean="0"/>
            </a:br>
            <a:r>
              <a:rPr altLang="zh-CN" dirty="0" lang="en-US"/>
              <a:t/>
            </a:r>
            <a:br>
              <a:rPr altLang="zh-CN" dirty="0" lang="en-US"/>
            </a:br>
            <a:r>
              <a:rPr altLang="zh-CN" dirty="0" lang="en-US" smtClean="0"/>
              <a:t/>
            </a:r>
            <a:br>
              <a:rPr altLang="zh-CN" dirty="0" lang="en-US" smtClean="0"/>
            </a:br>
            <a:r>
              <a:rPr altLang="en-US" dirty="0" lang="zh-CN" smtClean="0"/>
              <a:t>            </a:t>
            </a:r>
            <a:r>
              <a:rPr altLang="en-US" dirty="0" sz="2000" lang="zh-CN" smtClean="0">
                <a:solidFill>
                  <a:schemeClr val="tx1"/>
                </a:solidFill>
                <a:latin typeface="+mn-ea"/>
                <a:ea typeface="+mn-ea"/>
              </a:rPr>
              <a:t>珠宝零售额占比我国居民消费支出</a:t>
            </a:r>
            <a:endParaRPr altLang="en-US" dirty="0" sz="2000" lang="zh-CN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2097152" name="Picture 2" descr="C:\Users\ADMINI~1\AppData\Local\Temp\WeChat Files\a5ef70653dfa00130ffd72546e7dd26.png"/>
          <p:cNvPicPr>
            <a:picLocks noChangeAspect="1" noGrp="1" noChangeArrowheads="1"/>
          </p:cNvPicPr>
          <p:nvPr>
            <p:ph sz="quarter" idx="1"/>
          </p:nvPr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1115616" y="1700808"/>
            <a:ext cx="6552728" cy="4472272"/>
          </a:xfrm>
          <a:prstGeom prst="rect"/>
          <a:noFill/>
        </p:spPr>
      </p:pic>
    </p:spTree>
  </p:cSld>
  <p:clrMapOvr>
    <a:masterClrMapping/>
  </p:clrMapOvr>
  <p:transition spd="med">
    <p:wipe dir="d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 smtClean="0"/>
              <a:t>一、课题来源</a:t>
            </a:r>
            <a:endParaRPr altLang="en-US" dirty="0" sz="4000" lang="zh-CN"/>
          </a:p>
        </p:txBody>
      </p:sp>
      <p:sp>
        <p:nvSpPr>
          <p:cNvPr id="104859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p>
            <a:pPr indent="457200" marL="0">
              <a:lnSpc>
                <a:spcPts val="3000"/>
              </a:lnSpc>
              <a:buNone/>
            </a:pPr>
            <a:r>
              <a:rPr altLang="en-US" dirty="0" sz="2300" lang="zh-CN" smtClean="0"/>
              <a:t>珠宝首饰销售</a:t>
            </a:r>
            <a:r>
              <a:rPr altLang="en-US" dirty="0" sz="2300" lang="zh-CN"/>
              <a:t>多元化发展，</a:t>
            </a:r>
            <a:r>
              <a:rPr altLang="en-US" dirty="0" sz="2300" lang="zh-CN" smtClean="0"/>
              <a:t>电子商务应运而生，本以为会冲击取代珠宝首饰的传统销售。但是从消费情况来看，人们对珠宝首饰的消费还是以传统的实体店消费为主，换言之，在电子商务盛行的今日，传统销售模式在珠宝首饰行业依然</a:t>
            </a:r>
            <a:r>
              <a:rPr altLang="en-US" dirty="0" sz="2300" lang="zh-CN"/>
              <a:t>备受</a:t>
            </a:r>
            <a:r>
              <a:rPr altLang="en-US" dirty="0" sz="2300" lang="zh-CN" smtClean="0"/>
              <a:t>欢迎。</a:t>
            </a:r>
            <a:endParaRPr altLang="zh-CN" dirty="0" sz="2300" lang="en-US" smtClean="0"/>
          </a:p>
          <a:p>
            <a:pPr indent="457200" marL="0">
              <a:lnSpc>
                <a:spcPts val="3000"/>
              </a:lnSpc>
              <a:buNone/>
            </a:pPr>
            <a:r>
              <a:rPr altLang="en-US" dirty="0" sz="2300" lang="zh-CN" smtClean="0"/>
              <a:t>那么，珠宝首饰行业的更进一步发展应当将</a:t>
            </a:r>
            <a:r>
              <a:rPr altLang="en-US" dirty="0" sz="2300" lang="zh-CN"/>
              <a:t>如何正确利用</a:t>
            </a:r>
            <a:r>
              <a:rPr altLang="en-US" dirty="0" sz="2300" lang="zh-CN" smtClean="0"/>
              <a:t>电子商务模式与传统销售模式，二者之间</a:t>
            </a:r>
            <a:r>
              <a:rPr altLang="en-US" dirty="0" sz="2300" lang="zh-CN"/>
              <a:t>是什么样的关系</a:t>
            </a:r>
            <a:r>
              <a:rPr altLang="en-US" dirty="0" sz="2300" lang="zh-CN" smtClean="0"/>
              <a:t>，电子商务的出现对传统销售有什么样的影响，都是应该思考的问题。如何利用好二者，为珠宝首饰行业构建更加完善的销售体系，使珠宝首饰行业经济发展更好。</a:t>
            </a:r>
            <a:endParaRPr altLang="en-US" dirty="0" sz="2300" lang="zh-CN"/>
          </a:p>
        </p:txBody>
      </p:sp>
    </p:spTree>
  </p:cSld>
  <p:clrMapOvr>
    <a:masterClrMapping/>
  </p:clrMapOvr>
  <p:transition spd="med">
    <p:wipe dir="d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p>
            <a:r>
              <a:rPr altLang="en-US" dirty="0" sz="4000" lang="zh-CN" smtClean="0"/>
              <a:t>二、研究目的及意义</a:t>
            </a:r>
            <a:endParaRPr altLang="en-US" dirty="0" sz="4000" lang="zh-CN"/>
          </a:p>
        </p:txBody>
      </p:sp>
      <p:sp>
        <p:nvSpPr>
          <p:cNvPr id="1048595" name="内容占位符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57256" cy="5133184"/>
          </a:xfrm>
        </p:spPr>
        <p:txBody>
          <a:bodyPr>
            <a:normAutofit/>
          </a:bodyPr>
          <a:p>
            <a:pPr indent="0" marL="0">
              <a:lnSpc>
                <a:spcPct val="150000"/>
              </a:lnSpc>
              <a:buNone/>
            </a:pPr>
            <a:r>
              <a:rPr altLang="zh-CN" dirty="0" sz="2200" lang="en-US" smtClean="0">
                <a:latin typeface="22"/>
              </a:rPr>
              <a:t>1</a:t>
            </a:r>
            <a:r>
              <a:rPr altLang="en-US" dirty="0" sz="2200" lang="zh-CN" smtClean="0">
                <a:latin typeface="22"/>
              </a:rPr>
              <a:t>、目的：</a:t>
            </a:r>
            <a:endParaRPr altLang="zh-CN" dirty="0" sz="2200" lang="en-US" smtClean="0">
              <a:latin typeface="22"/>
            </a:endParaRPr>
          </a:p>
          <a:p>
            <a:pPr indent="457200" marL="0">
              <a:lnSpc>
                <a:spcPct val="150000"/>
              </a:lnSpc>
              <a:buNone/>
            </a:pPr>
            <a:r>
              <a:rPr altLang="en-US" dirty="0" sz="2200" lang="zh-CN" smtClean="0">
                <a:latin typeface="22"/>
              </a:rPr>
              <a:t>（</a:t>
            </a:r>
            <a:r>
              <a:rPr altLang="zh-CN" dirty="0" sz="2200" lang="en-US" smtClean="0">
                <a:latin typeface="22"/>
              </a:rPr>
              <a:t>1</a:t>
            </a:r>
            <a:r>
              <a:rPr altLang="en-US" dirty="0" sz="2200" lang="zh-CN" smtClean="0">
                <a:latin typeface="22"/>
              </a:rPr>
              <a:t>）分析</a:t>
            </a:r>
            <a:r>
              <a:rPr altLang="en-US" dirty="0" sz="2200" lang="zh-CN" smtClean="0">
                <a:latin typeface="22"/>
              </a:rPr>
              <a:t>研究电子商务销售</a:t>
            </a:r>
            <a:r>
              <a:rPr altLang="en-US" dirty="0" sz="2200" lang="zh-CN">
                <a:latin typeface="22"/>
              </a:rPr>
              <a:t>对传统销售的影响</a:t>
            </a:r>
            <a:r>
              <a:rPr altLang="en-US" dirty="0" sz="2200" lang="zh-CN" smtClean="0">
                <a:latin typeface="22"/>
              </a:rPr>
              <a:t>。</a:t>
            </a:r>
            <a:endParaRPr altLang="zh-CN" dirty="0" sz="2200" lang="en-US" smtClean="0">
              <a:latin typeface="22"/>
            </a:endParaRPr>
          </a:p>
          <a:p>
            <a:pPr indent="457200" marL="0">
              <a:lnSpc>
                <a:spcPct val="150000"/>
              </a:lnSpc>
              <a:buNone/>
            </a:pPr>
            <a:r>
              <a:rPr altLang="en-US" dirty="0" sz="2200" lang="zh-CN" smtClean="0">
                <a:latin typeface="22"/>
              </a:rPr>
              <a:t>（</a:t>
            </a:r>
            <a:r>
              <a:rPr altLang="zh-CN" dirty="0" sz="2200" lang="en-US" smtClean="0">
                <a:latin typeface="22"/>
              </a:rPr>
              <a:t>2</a:t>
            </a:r>
            <a:r>
              <a:rPr altLang="en-US" dirty="0" sz="2200" lang="zh-CN" smtClean="0">
                <a:latin typeface="22"/>
              </a:rPr>
              <a:t>）研究</a:t>
            </a:r>
            <a:r>
              <a:rPr altLang="en-US" dirty="0" sz="2200" lang="zh-CN" smtClean="0">
                <a:latin typeface="22"/>
              </a:rPr>
              <a:t>现阶段传统销售模式与电子商务销售模式二者之间的相互关系。</a:t>
            </a:r>
            <a:endParaRPr altLang="zh-CN" dirty="0" sz="2200" lang="en-US" smtClean="0">
              <a:latin typeface="22"/>
            </a:endParaRPr>
          </a:p>
          <a:p>
            <a:pPr indent="457200" marL="0">
              <a:lnSpc>
                <a:spcPct val="150000"/>
              </a:lnSpc>
              <a:buNone/>
            </a:pPr>
            <a:r>
              <a:rPr altLang="en-US" dirty="0" sz="2200" lang="zh-CN" smtClean="0">
                <a:latin typeface="22"/>
              </a:rPr>
              <a:t>（</a:t>
            </a:r>
            <a:r>
              <a:rPr altLang="zh-CN" dirty="0" sz="2200" lang="en-US" smtClean="0">
                <a:latin typeface="22"/>
              </a:rPr>
              <a:t>3</a:t>
            </a:r>
            <a:r>
              <a:rPr altLang="en-US" dirty="0" sz="2200" lang="zh-CN" smtClean="0">
                <a:latin typeface="22"/>
              </a:rPr>
              <a:t>）结合</a:t>
            </a:r>
            <a:r>
              <a:rPr altLang="en-US" dirty="0" sz="2200" lang="zh-CN" smtClean="0">
                <a:latin typeface="22"/>
              </a:rPr>
              <a:t>当下时代的发展，分析电子商务与传统销售模式对珠宝首饰行业未来的展望。</a:t>
            </a:r>
            <a:endParaRPr altLang="zh-CN" dirty="0" sz="2200" lang="en-US" smtClean="0">
              <a:latin typeface="22"/>
            </a:endParaRPr>
          </a:p>
          <a:p>
            <a:pPr indent="0" marL="0">
              <a:lnSpc>
                <a:spcPct val="150000"/>
              </a:lnSpc>
              <a:buNone/>
            </a:pPr>
            <a:r>
              <a:rPr altLang="zh-CN" dirty="0" sz="2200" lang="en-US" smtClean="0">
                <a:latin typeface="22"/>
              </a:rPr>
              <a:t>2</a:t>
            </a:r>
            <a:r>
              <a:rPr altLang="en-US" dirty="0" sz="2200" lang="zh-CN" smtClean="0">
                <a:latin typeface="22"/>
              </a:rPr>
              <a:t>、意义：</a:t>
            </a:r>
            <a:endParaRPr altLang="zh-CN" dirty="0" sz="2200" lang="en-US" smtClean="0">
              <a:latin typeface="22"/>
            </a:endParaRPr>
          </a:p>
          <a:p>
            <a:pPr indent="457200" marL="0">
              <a:lnSpc>
                <a:spcPct val="150000"/>
              </a:lnSpc>
              <a:buNone/>
            </a:pPr>
            <a:r>
              <a:rPr altLang="en-US" dirty="0" sz="2200" lang="zh-CN" smtClean="0">
                <a:latin typeface="22"/>
              </a:rPr>
              <a:t>销售</a:t>
            </a:r>
            <a:r>
              <a:rPr altLang="en-US" dirty="0" sz="2200" lang="zh-CN">
                <a:latin typeface="22"/>
              </a:rPr>
              <a:t>体系的互相学习融合</a:t>
            </a:r>
            <a:r>
              <a:rPr altLang="en-US" dirty="0" sz="2200" lang="zh-CN" smtClean="0">
                <a:latin typeface="22"/>
              </a:rPr>
              <a:t>，合理利用二者之间的相互关系，为企业更好地制定经营体系，推动珠宝首饰行业的发展。</a:t>
            </a:r>
            <a:endParaRPr altLang="zh-CN" dirty="0" sz="2200" lang="en-US" smtClean="0">
              <a:latin typeface="22"/>
            </a:endParaRPr>
          </a:p>
          <a:p>
            <a:pPr indent="457200" marL="0">
              <a:lnSpc>
                <a:spcPct val="150000"/>
              </a:lnSpc>
              <a:buNone/>
            </a:pPr>
            <a:endParaRPr altLang="zh-CN" dirty="0" sz="2200" lang="en-US" smtClean="0">
              <a:latin typeface="22"/>
            </a:endParaRPr>
          </a:p>
        </p:txBody>
      </p:sp>
    </p:spTree>
  </p:cSld>
  <p:clrMapOvr>
    <a:masterClrMapping/>
  </p:clrMapOvr>
  <p:transition spd="med">
    <p:wipe dir="d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r>
              <a:rPr altLang="en-US" dirty="0" sz="4000" lang="zh-CN"/>
              <a:t>三、珠宝首饰行业的发展现状及存在的问题</a:t>
            </a:r>
          </a:p>
        </p:txBody>
      </p:sp>
      <p:sp>
        <p:nvSpPr>
          <p:cNvPr id="1048601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p>
            <a:pPr indent="0" marL="0">
              <a:buNone/>
            </a:pPr>
            <a:r>
              <a:rPr altLang="zh-CN" dirty="0" lang="en-US" err="1" smtClean="0"/>
              <a:t>Euromonitor</a:t>
            </a:r>
            <a:r>
              <a:rPr altLang="en-US" dirty="0" lang="zh-CN" smtClean="0"/>
              <a:t>数据显示，</a:t>
            </a:r>
            <a:r>
              <a:rPr altLang="zh-CN" dirty="0" lang="en-US" smtClean="0"/>
              <a:t>2018</a:t>
            </a:r>
            <a:r>
              <a:rPr altLang="en-US" dirty="0" lang="zh-CN" smtClean="0"/>
              <a:t>年，全球珠宝首饰市场规模达</a:t>
            </a:r>
            <a:r>
              <a:rPr altLang="zh-CN" dirty="0" lang="en-US" smtClean="0"/>
              <a:t>3564</a:t>
            </a:r>
            <a:r>
              <a:rPr altLang="en-US" dirty="0" lang="zh-CN" smtClean="0"/>
              <a:t>美元，同比增长</a:t>
            </a:r>
            <a:r>
              <a:rPr altLang="zh-CN" dirty="0" lang="en-US" smtClean="0"/>
              <a:t>4%</a:t>
            </a:r>
            <a:r>
              <a:rPr altLang="en-US" dirty="0" lang="zh-CN" smtClean="0"/>
              <a:t>，</a:t>
            </a:r>
            <a:r>
              <a:rPr altLang="zh-CN" dirty="0" lang="en-US" smtClean="0"/>
              <a:t>2004-2008</a:t>
            </a:r>
            <a:r>
              <a:rPr altLang="en-US" dirty="0" lang="zh-CN" smtClean="0"/>
              <a:t>年年复合增长达到</a:t>
            </a:r>
            <a:r>
              <a:rPr altLang="zh-CN" dirty="0" lang="en-US" smtClean="0"/>
              <a:t>6.18%</a:t>
            </a:r>
            <a:r>
              <a:rPr altLang="en-US" dirty="0" lang="zh-CN" smtClean="0"/>
              <a:t>；预计</a:t>
            </a:r>
            <a:r>
              <a:rPr altLang="zh-CN" dirty="0" lang="en-US" smtClean="0"/>
              <a:t>2020</a:t>
            </a:r>
            <a:r>
              <a:rPr altLang="en-US" dirty="0" lang="zh-CN" smtClean="0"/>
              <a:t>年市场规模达到</a:t>
            </a:r>
            <a:r>
              <a:rPr altLang="zh-CN" dirty="0" lang="en-US" smtClean="0"/>
              <a:t>3983</a:t>
            </a:r>
            <a:r>
              <a:rPr altLang="en-US" dirty="0" lang="zh-CN" smtClean="0"/>
              <a:t>亿美元。</a:t>
            </a:r>
            <a:endParaRPr altLang="en-US" dirty="0" lang="zh-CN"/>
          </a:p>
        </p:txBody>
      </p:sp>
      <p:pic>
        <p:nvPicPr>
          <p:cNvPr id="2097153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395536" y="2924944"/>
            <a:ext cx="8064896" cy="3528392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med">
    <p:wipe dir="d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zh-CN" dirty="0" lang="en-US" smtClean="0"/>
              <a:t/>
            </a:r>
            <a:br>
              <a:rPr altLang="zh-CN" dirty="0" lang="en-US" smtClean="0"/>
            </a:br>
            <a:endParaRPr altLang="en-US" dirty="0" sz="4000" lang="zh-CN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048604" name="内容占位符 1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70000" lnSpcReduction="20000"/>
          </a:bodyPr>
          <a:p>
            <a:pPr indent="457200" marL="0">
              <a:lnSpc>
                <a:spcPct val="170000"/>
              </a:lnSpc>
              <a:buNone/>
            </a:pPr>
            <a:r>
              <a:rPr altLang="en-US" dirty="0" sz="3600" lang="zh-CN" smtClean="0"/>
              <a:t>下图是</a:t>
            </a:r>
            <a:r>
              <a:rPr altLang="zh-CN" dirty="0" sz="3600" lang="en-US" smtClean="0"/>
              <a:t>2014-2022</a:t>
            </a:r>
            <a:r>
              <a:rPr altLang="en-US" dirty="0" sz="3600" lang="zh-CN" smtClean="0"/>
              <a:t>年国内珠宝行业终端规模及增速图，由此看出珠宝</a:t>
            </a:r>
            <a:r>
              <a:rPr altLang="en-US" dirty="0" sz="3600" lang="zh-CN"/>
              <a:t>行业规模在不断扩大</a:t>
            </a:r>
            <a:r>
              <a:rPr altLang="en-US" dirty="0" sz="3600" lang="zh-CN" smtClean="0"/>
              <a:t>，人们有需求规模才会扩大，</a:t>
            </a:r>
            <a:r>
              <a:rPr altLang="zh-CN" dirty="0" sz="3600" lang="en-US" smtClean="0"/>
              <a:t>2019</a:t>
            </a:r>
            <a:r>
              <a:rPr altLang="en-US" dirty="0" sz="3600" lang="zh-CN" smtClean="0"/>
              <a:t>年中国新成立珠宝企业</a:t>
            </a:r>
            <a:r>
              <a:rPr altLang="zh-CN" dirty="0" sz="3600" lang="en-US" smtClean="0"/>
              <a:t>424</a:t>
            </a:r>
            <a:r>
              <a:rPr altLang="en-US" dirty="0" sz="3600" lang="zh-CN" smtClean="0"/>
              <a:t>家，市场规模达</a:t>
            </a:r>
            <a:r>
              <a:rPr altLang="zh-CN" dirty="0" sz="3600" lang="en-US" smtClean="0"/>
              <a:t>7000</a:t>
            </a:r>
            <a:r>
              <a:rPr altLang="en-US" dirty="0" sz="3600" lang="zh-CN" smtClean="0"/>
              <a:t>千亿人民币，预计</a:t>
            </a:r>
            <a:r>
              <a:rPr altLang="zh-CN" dirty="0" sz="3600" lang="en-US" smtClean="0"/>
              <a:t>2022</a:t>
            </a:r>
            <a:r>
              <a:rPr altLang="en-US" dirty="0" sz="3600" lang="zh-CN" smtClean="0"/>
              <a:t>年有望达</a:t>
            </a:r>
            <a:r>
              <a:rPr altLang="zh-CN" dirty="0" sz="3600" lang="en-US" smtClean="0"/>
              <a:t>8742</a:t>
            </a:r>
            <a:r>
              <a:rPr altLang="zh-CN" dirty="0" sz="3600" lang="zh-CN" smtClean="0"/>
              <a:t>千</a:t>
            </a:r>
            <a:r>
              <a:rPr altLang="en-US" dirty="0" sz="3600" lang="zh-CN" smtClean="0"/>
              <a:t>亿元。</a:t>
            </a:r>
            <a:endParaRPr altLang="en-US" dirty="0" sz="3600" lang="zh-CN"/>
          </a:p>
          <a:p>
            <a:endParaRPr altLang="zh-CN" dirty="0" lang="en-US"/>
          </a:p>
          <a:p>
            <a:pPr indent="0" marL="0">
              <a:buNone/>
            </a:pPr>
            <a:endParaRPr altLang="zh-CN" dirty="0" lang="en-US" smtClean="0"/>
          </a:p>
          <a:p>
            <a:endParaRPr altLang="zh-CN" dirty="0" lang="en-US"/>
          </a:p>
          <a:p>
            <a:pPr indent="0" marL="0">
              <a:buNone/>
            </a:pPr>
            <a:endParaRPr altLang="zh-CN" dirty="0" lang="en-US" smtClean="0"/>
          </a:p>
          <a:p>
            <a:endParaRPr altLang="zh-CN" dirty="0" lang="en-US"/>
          </a:p>
          <a:p>
            <a:pPr indent="0" marL="0">
              <a:buNone/>
            </a:pPr>
            <a:endParaRPr altLang="zh-CN" dirty="0" lang="en-US" smtClean="0"/>
          </a:p>
          <a:p>
            <a:pPr indent="0" marL="0">
              <a:buNone/>
            </a:pPr>
            <a:endParaRPr altLang="zh-CN" dirty="0" lang="en-US" smtClean="0"/>
          </a:p>
          <a:p>
            <a:endParaRPr altLang="zh-CN" dirty="0" lang="en-US"/>
          </a:p>
          <a:p>
            <a:endParaRPr altLang="zh-CN" dirty="0" lang="en-US" smtClean="0"/>
          </a:p>
          <a:p>
            <a:endParaRPr altLang="zh-CN" dirty="0" lang="en-US"/>
          </a:p>
          <a:p>
            <a:endParaRPr altLang="zh-CN" dirty="0" lang="en-US" smtClean="0"/>
          </a:p>
          <a:p>
            <a:endParaRPr altLang="zh-CN" dirty="0" lang="en-US"/>
          </a:p>
          <a:p>
            <a:pPr indent="0" marL="0">
              <a:buNone/>
            </a:pPr>
            <a:endParaRPr altLang="zh-CN" dirty="0" lang="en-US" smtClean="0"/>
          </a:p>
          <a:p>
            <a:pPr indent="0" marL="0">
              <a:buNone/>
            </a:pPr>
            <a:r>
              <a:rPr altLang="zh-CN" dirty="0" lang="en-US"/>
              <a:t> </a:t>
            </a:r>
            <a:r>
              <a:rPr altLang="zh-CN" dirty="0" lang="en-US" smtClean="0"/>
              <a:t>                   </a:t>
            </a:r>
            <a:r>
              <a:rPr altLang="zh-CN" dirty="0" sz="2000" lang="en-US" smtClean="0"/>
              <a:t>2014-2022E</a:t>
            </a:r>
            <a:r>
              <a:rPr altLang="en-US" dirty="0" sz="2000" lang="zh-CN" smtClean="0"/>
              <a:t>国内珠宝行业终端规模及增速</a:t>
            </a:r>
            <a:endParaRPr altLang="en-US" dirty="0" sz="2000" lang="zh-CN"/>
          </a:p>
        </p:txBody>
      </p:sp>
      <p:pic>
        <p:nvPicPr>
          <p:cNvPr id="2097154" name="Picture 2" descr="C:\Users\ADMINI~1\AppData\Local\Temp\WeChat Files\3334d0031a433fa7790003c5f0e0d21.png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1"/>
          <a:srcRect/>
          <a:stretch>
            <a:fillRect/>
          </a:stretch>
        </p:blipFill>
        <p:spPr bwMode="auto">
          <a:xfrm>
            <a:off x="611560" y="2604394"/>
            <a:ext cx="7200800" cy="3403756"/>
          </a:xfrm>
          <a:prstGeom prst="rect"/>
          <a:noFill/>
        </p:spPr>
      </p:pic>
    </p:spTree>
  </p:cSld>
  <p:clrMapOvr>
    <a:masterClrMapping/>
  </p:clrMapOvr>
  <p:transition spd="med">
    <p:wipe dir="d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dirty="0" lang="en-US" smtClean="0"/>
              <a:t>      </a:t>
            </a:r>
            <a:endParaRPr altLang="en-US" dirty="0" lang="zh-CN"/>
          </a:p>
        </p:txBody>
      </p:sp>
      <p:graphicFrame>
        <p:nvGraphicFramePr>
          <p:cNvPr id="4194305" name="内容占位符 3"/>
          <p:cNvGraphicFramePr>
            <a:graphicFrameLocks noGrp="1"/>
          </p:cNvGraphicFramePr>
          <p:nvPr>
            <p:ph sz="quarter" idx="1"/>
          </p:nvPr>
        </p:nvGraphicFramePr>
        <p:xfrm>
          <a:off x="611560" y="188640"/>
          <a:ext cx="7643192" cy="6357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1" r:qs="rId5" r:cs="rId4"/>
          </a:graphicData>
        </a:graphic>
      </p:graphicFrame>
    </p:spTree>
  </p:cSld>
  <p:clrMapOvr>
    <a:masterClrMapping/>
  </p:clrMapOvr>
  <p:transition spd="med">
    <p:wipe dir="d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altLang="en-US" dirty="0" sz="4000" lang="zh-CN"/>
              <a:t>四</a:t>
            </a:r>
            <a:r>
              <a:rPr altLang="en-US" dirty="0" sz="4000" lang="zh-CN" smtClean="0"/>
              <a:t>、珠宝首饰行业的销售模式</a:t>
            </a:r>
            <a:endParaRPr altLang="en-US" dirty="0" sz="4000" lang="zh-CN"/>
          </a:p>
        </p:txBody>
      </p:sp>
      <p:sp>
        <p:nvSpPr>
          <p:cNvPr id="1048630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p>
            <a:pPr indent="0" marL="0">
              <a:lnSpc>
                <a:spcPct val="150000"/>
              </a:lnSpc>
              <a:buNone/>
            </a:pPr>
            <a:r>
              <a:rPr altLang="zh-CN" dirty="0" sz="2300" lang="en-US" smtClean="0"/>
              <a:t>1</a:t>
            </a:r>
            <a:r>
              <a:rPr altLang="en-US" dirty="0" sz="2300" lang="zh-CN"/>
              <a:t>、</a:t>
            </a:r>
            <a:r>
              <a:rPr altLang="en-US" dirty="0" sz="2300" lang="zh-CN" smtClean="0"/>
              <a:t>传统</a:t>
            </a:r>
            <a:r>
              <a:rPr altLang="en-US" dirty="0" sz="2300" lang="zh-CN"/>
              <a:t>销售模式</a:t>
            </a:r>
            <a:endParaRPr altLang="zh-CN" dirty="0" sz="2300" lang="en-US"/>
          </a:p>
          <a:p>
            <a:pPr indent="457200" marL="0">
              <a:lnSpc>
                <a:spcPct val="150000"/>
              </a:lnSpc>
              <a:buNone/>
            </a:pPr>
            <a:r>
              <a:rPr altLang="zh-CN" dirty="0" sz="2300" lang="en-US"/>
              <a:t> </a:t>
            </a:r>
            <a:r>
              <a:rPr altLang="en-US" dirty="0" sz="2300" lang="zh-CN" smtClean="0"/>
              <a:t>传统</a:t>
            </a:r>
            <a:r>
              <a:rPr altLang="en-US" dirty="0" sz="2300" lang="zh-CN"/>
              <a:t>销售模式主要是</a:t>
            </a:r>
            <a:r>
              <a:rPr altLang="en-US" dirty="0" sz="2300" lang="zh-CN" smtClean="0"/>
              <a:t>实体店销售，树立品牌，经营</a:t>
            </a:r>
            <a:r>
              <a:rPr altLang="en-US" dirty="0" sz="2300" lang="zh-CN"/>
              <a:t>规模扩大之后再开分店</a:t>
            </a:r>
            <a:r>
              <a:rPr altLang="en-US" dirty="0" sz="2300" lang="zh-CN" smtClean="0"/>
              <a:t>。传统</a:t>
            </a:r>
            <a:r>
              <a:rPr altLang="en-US" dirty="0" sz="2300" lang="zh-CN"/>
              <a:t>的销售模式依然</a:t>
            </a:r>
            <a:r>
              <a:rPr altLang="en-US" dirty="0" sz="2300" lang="zh-CN" smtClean="0"/>
              <a:t>是</a:t>
            </a:r>
            <a:r>
              <a:rPr altLang="en-US" dirty="0" sz="2300" lang="zh-CN"/>
              <a:t>大众对珠宝的主流消费模式</a:t>
            </a:r>
            <a:r>
              <a:rPr altLang="en-US" dirty="0" sz="2300" lang="zh-CN" smtClean="0"/>
              <a:t>。</a:t>
            </a:r>
            <a:endParaRPr altLang="zh-CN" dirty="0" sz="2300" lang="en-US" smtClean="0"/>
          </a:p>
          <a:p>
            <a:pPr indent="0" marL="0">
              <a:lnSpc>
                <a:spcPct val="150000"/>
              </a:lnSpc>
              <a:buNone/>
            </a:pPr>
            <a:r>
              <a:rPr altLang="zh-CN" dirty="0" sz="2300" lang="en-US"/>
              <a:t>2</a:t>
            </a:r>
            <a:r>
              <a:rPr altLang="en-US" dirty="0" sz="2300" lang="zh-CN"/>
              <a:t>、电子商务销售</a:t>
            </a:r>
            <a:r>
              <a:rPr altLang="en-US" dirty="0" sz="2300" lang="zh-CN" smtClean="0"/>
              <a:t>模式</a:t>
            </a:r>
            <a:endParaRPr altLang="zh-CN" dirty="0" sz="2300" lang="en-US" smtClean="0"/>
          </a:p>
          <a:p>
            <a:pPr indent="457200" marL="0">
              <a:lnSpc>
                <a:spcPct val="150000"/>
              </a:lnSpc>
              <a:buNone/>
            </a:pPr>
            <a:r>
              <a:rPr altLang="en-US" dirty="0" sz="2300" lang="zh-CN" smtClean="0"/>
              <a:t>依附于平台，直播</a:t>
            </a:r>
            <a:r>
              <a:rPr altLang="en-US" dirty="0" sz="2300" lang="zh-CN"/>
              <a:t>带货，流量热度，网购的流行趋势走向明显，经济的发展越来越依靠网络环境</a:t>
            </a:r>
            <a:r>
              <a:rPr altLang="en-US" dirty="0" sz="2300" lang="zh-CN" smtClean="0"/>
              <a:t>。越来越</a:t>
            </a:r>
            <a:r>
              <a:rPr altLang="en-US" dirty="0" sz="2300" lang="zh-CN"/>
              <a:t>多的企业将电子商务作为了企业发展的重要环节。</a:t>
            </a:r>
          </a:p>
          <a:p>
            <a:pPr indent="457200" marL="0">
              <a:lnSpc>
                <a:spcPct val="150000"/>
              </a:lnSpc>
              <a:buNone/>
            </a:pPr>
            <a:endParaRPr altLang="en-US" dirty="0" sz="2300" lang="zh-CN"/>
          </a:p>
          <a:p>
            <a:pPr indent="457200" marL="0">
              <a:lnSpc>
                <a:spcPct val="150000"/>
              </a:lnSpc>
              <a:buNone/>
            </a:pPr>
            <a:endParaRPr altLang="zh-CN" dirty="0" lang="en-US"/>
          </a:p>
          <a:p>
            <a:pPr indent="0" marL="0">
              <a:buNone/>
            </a:pPr>
            <a:endParaRPr altLang="en-US" dirty="0" lang="zh-CN"/>
          </a:p>
        </p:txBody>
      </p:sp>
    </p:spTree>
  </p:cSld>
  <p:clrMapOvr>
    <a:masterClrMapping/>
  </p:clrMapOvr>
  <p:transition spd="med">
    <p:wipe dir="d"/>
  </p:transition>
  <p:timing/>
</p:sld>
</file>

<file path=ppt/theme/_rels/them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2_Default Design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ppttThemes_TP10255309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凸显">
  <a:themeElements>
    <a:clrScheme name="凸显">
      <a:dk1>
        <a:sysClr lastClr="000000" val="windowText"/>
      </a:dk1>
      <a:lt1>
        <a:sysClr lastClr="FFFFFF" val="window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r="5400000" dist="25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r="5400000" dist="2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r="5400000" dist="2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dir="t" rig="balanced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algn="tl" flip="y" sx="40000" sy="50000" tx="0" ty="0"/>
        </a:blipFill>
      </a:bgFillStyleLst>
    </a:fmtScheme>
  </a:themeElements>
</a:theme>
</file>

<file path=ppt/theme/theme4.xml><?xml version="1.0" encoding="utf-8"?>
<a:theme xmlns:a="http://schemas.openxmlformats.org/drawingml/2006/main" name="Office 主题​​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CHINA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演示文稿</dc:title>
  <dc:creator>USER</dc:creator>
  <cp:lastModifiedBy>USER</cp:lastModifiedBy>
  <dcterms:created xsi:type="dcterms:W3CDTF">2020-11-02T09:33:00Z</dcterms:created>
  <dcterms:modified xsi:type="dcterms:W3CDTF">2020-12-07T06:29:53Z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2052-11.1.0.7989</vt:lpwstr>
  </property>
</Properties>
</file>